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9" r:id="rId4"/>
    <p:sldId id="258" r:id="rId5"/>
    <p:sldId id="265" r:id="rId6"/>
    <p:sldId id="266" r:id="rId7"/>
    <p:sldId id="267" r:id="rId8"/>
    <p:sldId id="270" r:id="rId9"/>
    <p:sldId id="271" r:id="rId10"/>
    <p:sldId id="261" r:id="rId11"/>
    <p:sldId id="262" r:id="rId12"/>
    <p:sldId id="263" r:id="rId13"/>
    <p:sldId id="26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231EB3-D7B3-70D0-EC29-257E0BDB20BF}" v="13" dt="2026-03-04T20:31:26.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73640" autoAdjust="0"/>
  </p:normalViewPr>
  <p:slideViewPr>
    <p:cSldViewPr snapToGrid="0" snapToObjects="1">
      <p:cViewPr varScale="1">
        <p:scale>
          <a:sx n="81" d="100"/>
          <a:sy n="81" d="100"/>
        </p:scale>
        <p:origin x="248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Gomez" userId="S::kathryn.gomez@cbrac.org::ea3e94cc-65dd-403e-b4e3-a516e3765bf0" providerId="AD" clId="Web-{3C231EB3-D7B3-70D0-EC29-257E0BDB20BF}"/>
    <pc:docChg chg="modSld">
      <pc:chgData name="Kathryn Gomez" userId="S::kathryn.gomez@cbrac.org::ea3e94cc-65dd-403e-b4e3-a516e3765bf0" providerId="AD" clId="Web-{3C231EB3-D7B3-70D0-EC29-257E0BDB20BF}" dt="2026-03-04T20:31:26.262" v="12" actId="1076"/>
      <pc:docMkLst>
        <pc:docMk/>
      </pc:docMkLst>
      <pc:sldChg chg="modSp">
        <pc:chgData name="Kathryn Gomez" userId="S::kathryn.gomez@cbrac.org::ea3e94cc-65dd-403e-b4e3-a516e3765bf0" providerId="AD" clId="Web-{3C231EB3-D7B3-70D0-EC29-257E0BDB20BF}" dt="2026-03-04T20:31:26.262" v="12" actId="1076"/>
        <pc:sldMkLst>
          <pc:docMk/>
          <pc:sldMk cId="0" sldId="256"/>
        </pc:sldMkLst>
        <pc:picChg chg="mod">
          <ac:chgData name="Kathryn Gomez" userId="S::kathryn.gomez@cbrac.org::ea3e94cc-65dd-403e-b4e3-a516e3765bf0" providerId="AD" clId="Web-{3C231EB3-D7B3-70D0-EC29-257E0BDB20BF}" dt="2026-03-04T20:31:26.262" v="12" actId="1076"/>
          <ac:picMkLst>
            <pc:docMk/>
            <pc:sldMk cId="0" sldId="256"/>
            <ac:picMk id="7" creationId="{8B221E71-E38A-389E-A47B-1A1FA8B989AD}"/>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72E7CA-FA78-47DF-9E54-5D8FF2F8984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C898665-8136-4972-A40A-BAFCCC034210}">
      <dgm:prSet/>
      <dgm:spPr/>
      <dgm:t>
        <a:bodyPr/>
        <a:lstStyle/>
        <a:p>
          <a:r>
            <a:rPr lang="en-US" dirty="0"/>
            <a:t>Equipment and processes to keep temperature regulated blood available in ambulances and on helicopters</a:t>
          </a:r>
        </a:p>
      </dgm:t>
    </dgm:pt>
    <dgm:pt modelId="{62130A3B-74D3-4909-805A-30F4B23742C3}" type="parTrans" cxnId="{47218B17-81A6-4FF4-92DC-6EED7CE5EC78}">
      <dgm:prSet/>
      <dgm:spPr/>
      <dgm:t>
        <a:bodyPr/>
        <a:lstStyle/>
        <a:p>
          <a:endParaRPr lang="en-US"/>
        </a:p>
      </dgm:t>
    </dgm:pt>
    <dgm:pt modelId="{23EF0D8C-020F-400A-B448-F2AFF045C5CE}" type="sibTrans" cxnId="{47218B17-81A6-4FF4-92DC-6EED7CE5EC78}">
      <dgm:prSet/>
      <dgm:spPr/>
      <dgm:t>
        <a:bodyPr/>
        <a:lstStyle/>
        <a:p>
          <a:endParaRPr lang="en-US"/>
        </a:p>
      </dgm:t>
    </dgm:pt>
    <dgm:pt modelId="{C794A59F-514F-41E4-863F-5F4CD99298D4}">
      <dgm:prSet/>
      <dgm:spPr/>
      <dgm:t>
        <a:bodyPr/>
        <a:lstStyle/>
        <a:p>
          <a:r>
            <a:rPr lang="en-US" dirty="0"/>
            <a:t>EMS personnel training and Medical Director oversight</a:t>
          </a:r>
        </a:p>
      </dgm:t>
    </dgm:pt>
    <dgm:pt modelId="{8E7181B9-F491-46BF-A197-673984C43FD8}" type="parTrans" cxnId="{62D5BA00-5163-4F23-93BC-7A53CE507868}">
      <dgm:prSet/>
      <dgm:spPr/>
      <dgm:t>
        <a:bodyPr/>
        <a:lstStyle/>
        <a:p>
          <a:endParaRPr lang="en-US"/>
        </a:p>
      </dgm:t>
    </dgm:pt>
    <dgm:pt modelId="{6AB16B53-F5FB-40C6-98C7-B1811D93813B}" type="sibTrans" cxnId="{62D5BA00-5163-4F23-93BC-7A53CE507868}">
      <dgm:prSet/>
      <dgm:spPr/>
      <dgm:t>
        <a:bodyPr/>
        <a:lstStyle/>
        <a:p>
          <a:endParaRPr lang="en-US"/>
        </a:p>
      </dgm:t>
    </dgm:pt>
    <dgm:pt modelId="{FE5B5416-BAEF-4F4D-B161-C06B6C2F2E55}">
      <dgm:prSet/>
      <dgm:spPr/>
      <dgm:t>
        <a:bodyPr/>
        <a:lstStyle/>
        <a:p>
          <a:r>
            <a:rPr lang="en-US" dirty="0"/>
            <a:t>Partnerships with hospitals and blood banks</a:t>
          </a:r>
        </a:p>
      </dgm:t>
    </dgm:pt>
    <dgm:pt modelId="{1E7395A2-C16C-4DAA-873F-CE4343ED9F1E}" type="parTrans" cxnId="{73F33564-3E55-41E0-B004-5D0DC8A36C5C}">
      <dgm:prSet/>
      <dgm:spPr/>
      <dgm:t>
        <a:bodyPr/>
        <a:lstStyle/>
        <a:p>
          <a:endParaRPr lang="en-US"/>
        </a:p>
      </dgm:t>
    </dgm:pt>
    <dgm:pt modelId="{7EC17255-744D-468A-ACC4-8E2C24FD8836}" type="sibTrans" cxnId="{73F33564-3E55-41E0-B004-5D0DC8A36C5C}">
      <dgm:prSet/>
      <dgm:spPr/>
      <dgm:t>
        <a:bodyPr/>
        <a:lstStyle/>
        <a:p>
          <a:endParaRPr lang="en-US"/>
        </a:p>
      </dgm:t>
    </dgm:pt>
    <dgm:pt modelId="{00C78FE1-D880-4808-BF3A-90585FD4CBA2}">
      <dgm:prSet/>
      <dgm:spPr/>
      <dgm:t>
        <a:bodyPr/>
        <a:lstStyle/>
        <a:p>
          <a:r>
            <a:rPr lang="en-US"/>
            <a:t>Partnerships with blood donors</a:t>
          </a:r>
        </a:p>
      </dgm:t>
    </dgm:pt>
    <dgm:pt modelId="{87505BB9-C82B-4435-9B73-B723A925BEDE}" type="parTrans" cxnId="{125A39A4-0BE6-4462-BBAF-B6905DDEF116}">
      <dgm:prSet/>
      <dgm:spPr/>
      <dgm:t>
        <a:bodyPr/>
        <a:lstStyle/>
        <a:p>
          <a:endParaRPr lang="en-US"/>
        </a:p>
      </dgm:t>
    </dgm:pt>
    <dgm:pt modelId="{45FE46BF-8EB8-46B4-8522-94F5403A246C}" type="sibTrans" cxnId="{125A39A4-0BE6-4462-BBAF-B6905DDEF116}">
      <dgm:prSet/>
      <dgm:spPr/>
      <dgm:t>
        <a:bodyPr/>
        <a:lstStyle/>
        <a:p>
          <a:endParaRPr lang="en-US"/>
        </a:p>
      </dgm:t>
    </dgm:pt>
    <dgm:pt modelId="{B224DA25-5AE7-4177-B741-1847A052342B}" type="pres">
      <dgm:prSet presAssocID="{E672E7CA-FA78-47DF-9E54-5D8FF2F89841}" presName="root" presStyleCnt="0">
        <dgm:presLayoutVars>
          <dgm:dir/>
          <dgm:resizeHandles val="exact"/>
        </dgm:presLayoutVars>
      </dgm:prSet>
      <dgm:spPr/>
    </dgm:pt>
    <dgm:pt modelId="{85692AA7-525E-4AC1-BAD2-05641BCDBA66}" type="pres">
      <dgm:prSet presAssocID="{EC898665-8136-4972-A40A-BAFCCC034210}" presName="compNode" presStyleCnt="0"/>
      <dgm:spPr/>
    </dgm:pt>
    <dgm:pt modelId="{10CA1A79-A056-4216-9AC9-4E4D4CCF897D}" type="pres">
      <dgm:prSet presAssocID="{EC898665-8136-4972-A40A-BAFCCC034210}" presName="bgRect" presStyleLbl="bgShp" presStyleIdx="0" presStyleCnt="4"/>
      <dgm:spPr/>
    </dgm:pt>
    <dgm:pt modelId="{B69577F7-E563-4D9F-A74D-DAD9DD9000E3}" type="pres">
      <dgm:prSet presAssocID="{EC898665-8136-4972-A40A-BAFCCC03421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mbulance"/>
        </a:ext>
      </dgm:extLst>
    </dgm:pt>
    <dgm:pt modelId="{6859DF99-E06C-4218-9B11-E9153E5608C2}" type="pres">
      <dgm:prSet presAssocID="{EC898665-8136-4972-A40A-BAFCCC034210}" presName="spaceRect" presStyleCnt="0"/>
      <dgm:spPr/>
    </dgm:pt>
    <dgm:pt modelId="{D9E23CFC-0D6C-497B-AB66-E232E55DC852}" type="pres">
      <dgm:prSet presAssocID="{EC898665-8136-4972-A40A-BAFCCC034210}" presName="parTx" presStyleLbl="revTx" presStyleIdx="0" presStyleCnt="4">
        <dgm:presLayoutVars>
          <dgm:chMax val="0"/>
          <dgm:chPref val="0"/>
        </dgm:presLayoutVars>
      </dgm:prSet>
      <dgm:spPr/>
    </dgm:pt>
    <dgm:pt modelId="{69D6DE3B-255D-401F-941D-A41AD191190F}" type="pres">
      <dgm:prSet presAssocID="{23EF0D8C-020F-400A-B448-F2AFF045C5CE}" presName="sibTrans" presStyleCnt="0"/>
      <dgm:spPr/>
    </dgm:pt>
    <dgm:pt modelId="{12A65492-5987-4AAF-A062-A1A4EF88E7BB}" type="pres">
      <dgm:prSet presAssocID="{C794A59F-514F-41E4-863F-5F4CD99298D4}" presName="compNode" presStyleCnt="0"/>
      <dgm:spPr/>
    </dgm:pt>
    <dgm:pt modelId="{EB3031CB-48ED-4DF3-A779-C7E126ABE3BF}" type="pres">
      <dgm:prSet presAssocID="{C794A59F-514F-41E4-863F-5F4CD99298D4}" presName="bgRect" presStyleLbl="bgShp" presStyleIdx="1" presStyleCnt="4"/>
      <dgm:spPr/>
    </dgm:pt>
    <dgm:pt modelId="{647944A8-1F70-4683-8A55-BAC5EBC530B6}" type="pres">
      <dgm:prSet presAssocID="{C794A59F-514F-41E4-863F-5F4CD99298D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al"/>
        </a:ext>
      </dgm:extLst>
    </dgm:pt>
    <dgm:pt modelId="{6C7F5812-8E96-498E-B143-781DC2B04847}" type="pres">
      <dgm:prSet presAssocID="{C794A59F-514F-41E4-863F-5F4CD99298D4}" presName="spaceRect" presStyleCnt="0"/>
      <dgm:spPr/>
    </dgm:pt>
    <dgm:pt modelId="{BC833828-E4CF-4802-A9A6-278A724EE1B4}" type="pres">
      <dgm:prSet presAssocID="{C794A59F-514F-41E4-863F-5F4CD99298D4}" presName="parTx" presStyleLbl="revTx" presStyleIdx="1" presStyleCnt="4">
        <dgm:presLayoutVars>
          <dgm:chMax val="0"/>
          <dgm:chPref val="0"/>
        </dgm:presLayoutVars>
      </dgm:prSet>
      <dgm:spPr/>
    </dgm:pt>
    <dgm:pt modelId="{AB391F7E-D4A0-40E0-BBFC-8313A2965637}" type="pres">
      <dgm:prSet presAssocID="{6AB16B53-F5FB-40C6-98C7-B1811D93813B}" presName="sibTrans" presStyleCnt="0"/>
      <dgm:spPr/>
    </dgm:pt>
    <dgm:pt modelId="{A0405960-0CDD-4C3D-89D0-ED621D34F2F4}" type="pres">
      <dgm:prSet presAssocID="{FE5B5416-BAEF-4F4D-B161-C06B6C2F2E55}" presName="compNode" presStyleCnt="0"/>
      <dgm:spPr/>
    </dgm:pt>
    <dgm:pt modelId="{82EBFBF9-88D3-4397-A6EA-281B47FA06F3}" type="pres">
      <dgm:prSet presAssocID="{FE5B5416-BAEF-4F4D-B161-C06B6C2F2E55}" presName="bgRect" presStyleLbl="bgShp" presStyleIdx="2" presStyleCnt="4"/>
      <dgm:spPr/>
    </dgm:pt>
    <dgm:pt modelId="{60EEF6D9-DBE3-4DB5-A5EA-9428B7CEAE6D}" type="pres">
      <dgm:prSet presAssocID="{FE5B5416-BAEF-4F4D-B161-C06B6C2F2E5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425D60AB-D473-44C4-8CAD-75E805A1D2E9}" type="pres">
      <dgm:prSet presAssocID="{FE5B5416-BAEF-4F4D-B161-C06B6C2F2E55}" presName="spaceRect" presStyleCnt="0"/>
      <dgm:spPr/>
    </dgm:pt>
    <dgm:pt modelId="{B0252CAA-41E8-44E1-932D-C2A9A89429E3}" type="pres">
      <dgm:prSet presAssocID="{FE5B5416-BAEF-4F4D-B161-C06B6C2F2E55}" presName="parTx" presStyleLbl="revTx" presStyleIdx="2" presStyleCnt="4">
        <dgm:presLayoutVars>
          <dgm:chMax val="0"/>
          <dgm:chPref val="0"/>
        </dgm:presLayoutVars>
      </dgm:prSet>
      <dgm:spPr/>
    </dgm:pt>
    <dgm:pt modelId="{81ADB643-6185-4A54-9239-1429279CBA4A}" type="pres">
      <dgm:prSet presAssocID="{7EC17255-744D-468A-ACC4-8E2C24FD8836}" presName="sibTrans" presStyleCnt="0"/>
      <dgm:spPr/>
    </dgm:pt>
    <dgm:pt modelId="{3FA5A882-A3A0-4C1F-AF1F-971B35A001D9}" type="pres">
      <dgm:prSet presAssocID="{00C78FE1-D880-4808-BF3A-90585FD4CBA2}" presName="compNode" presStyleCnt="0"/>
      <dgm:spPr/>
    </dgm:pt>
    <dgm:pt modelId="{AF9EA3F2-3918-49EE-85C9-5EA71AA0416A}" type="pres">
      <dgm:prSet presAssocID="{00C78FE1-D880-4808-BF3A-90585FD4CBA2}" presName="bgRect" presStyleLbl="bgShp" presStyleIdx="3" presStyleCnt="4"/>
      <dgm:spPr/>
    </dgm:pt>
    <dgm:pt modelId="{0A77F481-C75E-411C-AEF3-4E6782976E77}" type="pres">
      <dgm:prSet presAssocID="{00C78FE1-D880-4808-BF3A-90585FD4CBA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IV"/>
        </a:ext>
      </dgm:extLst>
    </dgm:pt>
    <dgm:pt modelId="{9A645BF9-76F4-4D63-A471-A32D54DF7F87}" type="pres">
      <dgm:prSet presAssocID="{00C78FE1-D880-4808-BF3A-90585FD4CBA2}" presName="spaceRect" presStyleCnt="0"/>
      <dgm:spPr/>
    </dgm:pt>
    <dgm:pt modelId="{8BB501AA-057F-4752-A766-B6914C1F9231}" type="pres">
      <dgm:prSet presAssocID="{00C78FE1-D880-4808-BF3A-90585FD4CBA2}" presName="parTx" presStyleLbl="revTx" presStyleIdx="3" presStyleCnt="4">
        <dgm:presLayoutVars>
          <dgm:chMax val="0"/>
          <dgm:chPref val="0"/>
        </dgm:presLayoutVars>
      </dgm:prSet>
      <dgm:spPr/>
    </dgm:pt>
  </dgm:ptLst>
  <dgm:cxnLst>
    <dgm:cxn modelId="{62D5BA00-5163-4F23-93BC-7A53CE507868}" srcId="{E672E7CA-FA78-47DF-9E54-5D8FF2F89841}" destId="{C794A59F-514F-41E4-863F-5F4CD99298D4}" srcOrd="1" destOrd="0" parTransId="{8E7181B9-F491-46BF-A197-673984C43FD8}" sibTransId="{6AB16B53-F5FB-40C6-98C7-B1811D93813B}"/>
    <dgm:cxn modelId="{47218B17-81A6-4FF4-92DC-6EED7CE5EC78}" srcId="{E672E7CA-FA78-47DF-9E54-5D8FF2F89841}" destId="{EC898665-8136-4972-A40A-BAFCCC034210}" srcOrd="0" destOrd="0" parTransId="{62130A3B-74D3-4909-805A-30F4B23742C3}" sibTransId="{23EF0D8C-020F-400A-B448-F2AFF045C5CE}"/>
    <dgm:cxn modelId="{7044261C-0FDE-4481-99E5-EE5374B5F613}" type="presOf" srcId="{FE5B5416-BAEF-4F4D-B161-C06B6C2F2E55}" destId="{B0252CAA-41E8-44E1-932D-C2A9A89429E3}" srcOrd="0" destOrd="0" presId="urn:microsoft.com/office/officeart/2018/2/layout/IconVerticalSolidList"/>
    <dgm:cxn modelId="{73F33564-3E55-41E0-B004-5D0DC8A36C5C}" srcId="{E672E7CA-FA78-47DF-9E54-5D8FF2F89841}" destId="{FE5B5416-BAEF-4F4D-B161-C06B6C2F2E55}" srcOrd="2" destOrd="0" parTransId="{1E7395A2-C16C-4DAA-873F-CE4343ED9F1E}" sibTransId="{7EC17255-744D-468A-ACC4-8E2C24FD8836}"/>
    <dgm:cxn modelId="{125A39A4-0BE6-4462-BBAF-B6905DDEF116}" srcId="{E672E7CA-FA78-47DF-9E54-5D8FF2F89841}" destId="{00C78FE1-D880-4808-BF3A-90585FD4CBA2}" srcOrd="3" destOrd="0" parTransId="{87505BB9-C82B-4435-9B73-B723A925BEDE}" sibTransId="{45FE46BF-8EB8-46B4-8522-94F5403A246C}"/>
    <dgm:cxn modelId="{71620CB3-15D8-4702-90EF-7E6EC20B745A}" type="presOf" srcId="{C794A59F-514F-41E4-863F-5F4CD99298D4}" destId="{BC833828-E4CF-4802-A9A6-278A724EE1B4}" srcOrd="0" destOrd="0" presId="urn:microsoft.com/office/officeart/2018/2/layout/IconVerticalSolidList"/>
    <dgm:cxn modelId="{D04FCBC3-20BD-4B2F-BC68-A9E0E51EC467}" type="presOf" srcId="{E672E7CA-FA78-47DF-9E54-5D8FF2F89841}" destId="{B224DA25-5AE7-4177-B741-1847A052342B}" srcOrd="0" destOrd="0" presId="urn:microsoft.com/office/officeart/2018/2/layout/IconVerticalSolidList"/>
    <dgm:cxn modelId="{41DB98C4-5CE1-4F07-9D0D-FF1E0AF851C9}" type="presOf" srcId="{00C78FE1-D880-4808-BF3A-90585FD4CBA2}" destId="{8BB501AA-057F-4752-A766-B6914C1F9231}" srcOrd="0" destOrd="0" presId="urn:microsoft.com/office/officeart/2018/2/layout/IconVerticalSolidList"/>
    <dgm:cxn modelId="{D252EDF9-E3FE-4263-9BBE-2AB6F82BA6F6}" type="presOf" srcId="{EC898665-8136-4972-A40A-BAFCCC034210}" destId="{D9E23CFC-0D6C-497B-AB66-E232E55DC852}" srcOrd="0" destOrd="0" presId="urn:microsoft.com/office/officeart/2018/2/layout/IconVerticalSolidList"/>
    <dgm:cxn modelId="{03344233-721E-4872-88BC-54A168BCB74C}" type="presParOf" srcId="{B224DA25-5AE7-4177-B741-1847A052342B}" destId="{85692AA7-525E-4AC1-BAD2-05641BCDBA66}" srcOrd="0" destOrd="0" presId="urn:microsoft.com/office/officeart/2018/2/layout/IconVerticalSolidList"/>
    <dgm:cxn modelId="{BB2B09D3-A996-4354-AB0E-3C95F4F84B93}" type="presParOf" srcId="{85692AA7-525E-4AC1-BAD2-05641BCDBA66}" destId="{10CA1A79-A056-4216-9AC9-4E4D4CCF897D}" srcOrd="0" destOrd="0" presId="urn:microsoft.com/office/officeart/2018/2/layout/IconVerticalSolidList"/>
    <dgm:cxn modelId="{03AF2619-2D43-4751-B2F4-F820EDE1578C}" type="presParOf" srcId="{85692AA7-525E-4AC1-BAD2-05641BCDBA66}" destId="{B69577F7-E563-4D9F-A74D-DAD9DD9000E3}" srcOrd="1" destOrd="0" presId="urn:microsoft.com/office/officeart/2018/2/layout/IconVerticalSolidList"/>
    <dgm:cxn modelId="{D4376295-9EB7-470A-A31E-8923D63913DE}" type="presParOf" srcId="{85692AA7-525E-4AC1-BAD2-05641BCDBA66}" destId="{6859DF99-E06C-4218-9B11-E9153E5608C2}" srcOrd="2" destOrd="0" presId="urn:microsoft.com/office/officeart/2018/2/layout/IconVerticalSolidList"/>
    <dgm:cxn modelId="{B953384E-F101-49DA-B229-F9E483D99E85}" type="presParOf" srcId="{85692AA7-525E-4AC1-BAD2-05641BCDBA66}" destId="{D9E23CFC-0D6C-497B-AB66-E232E55DC852}" srcOrd="3" destOrd="0" presId="urn:microsoft.com/office/officeart/2018/2/layout/IconVerticalSolidList"/>
    <dgm:cxn modelId="{2D7C9A34-7144-41E9-B78A-81402FBCDD84}" type="presParOf" srcId="{B224DA25-5AE7-4177-B741-1847A052342B}" destId="{69D6DE3B-255D-401F-941D-A41AD191190F}" srcOrd="1" destOrd="0" presId="urn:microsoft.com/office/officeart/2018/2/layout/IconVerticalSolidList"/>
    <dgm:cxn modelId="{A55F2924-2BC0-4AB6-8BAD-D62E48309D67}" type="presParOf" srcId="{B224DA25-5AE7-4177-B741-1847A052342B}" destId="{12A65492-5987-4AAF-A062-A1A4EF88E7BB}" srcOrd="2" destOrd="0" presId="urn:microsoft.com/office/officeart/2018/2/layout/IconVerticalSolidList"/>
    <dgm:cxn modelId="{65C606AB-ECBB-4ABB-AE9D-F80A0F056B90}" type="presParOf" srcId="{12A65492-5987-4AAF-A062-A1A4EF88E7BB}" destId="{EB3031CB-48ED-4DF3-A779-C7E126ABE3BF}" srcOrd="0" destOrd="0" presId="urn:microsoft.com/office/officeart/2018/2/layout/IconVerticalSolidList"/>
    <dgm:cxn modelId="{0253B895-8247-4B8E-80BB-23BB48524475}" type="presParOf" srcId="{12A65492-5987-4AAF-A062-A1A4EF88E7BB}" destId="{647944A8-1F70-4683-8A55-BAC5EBC530B6}" srcOrd="1" destOrd="0" presId="urn:microsoft.com/office/officeart/2018/2/layout/IconVerticalSolidList"/>
    <dgm:cxn modelId="{A58C5211-FBFE-47A7-8F38-36FBC48D3A72}" type="presParOf" srcId="{12A65492-5987-4AAF-A062-A1A4EF88E7BB}" destId="{6C7F5812-8E96-498E-B143-781DC2B04847}" srcOrd="2" destOrd="0" presId="urn:microsoft.com/office/officeart/2018/2/layout/IconVerticalSolidList"/>
    <dgm:cxn modelId="{1C878C6B-50D2-41DE-A123-BFE0B6892E34}" type="presParOf" srcId="{12A65492-5987-4AAF-A062-A1A4EF88E7BB}" destId="{BC833828-E4CF-4802-A9A6-278A724EE1B4}" srcOrd="3" destOrd="0" presId="urn:microsoft.com/office/officeart/2018/2/layout/IconVerticalSolidList"/>
    <dgm:cxn modelId="{EA42D411-3D3C-456F-9CC2-16592E93D23A}" type="presParOf" srcId="{B224DA25-5AE7-4177-B741-1847A052342B}" destId="{AB391F7E-D4A0-40E0-BBFC-8313A2965637}" srcOrd="3" destOrd="0" presId="urn:microsoft.com/office/officeart/2018/2/layout/IconVerticalSolidList"/>
    <dgm:cxn modelId="{41CAEC5B-21C2-4B3C-8E69-71B385E1BEEC}" type="presParOf" srcId="{B224DA25-5AE7-4177-B741-1847A052342B}" destId="{A0405960-0CDD-4C3D-89D0-ED621D34F2F4}" srcOrd="4" destOrd="0" presId="urn:microsoft.com/office/officeart/2018/2/layout/IconVerticalSolidList"/>
    <dgm:cxn modelId="{0416A26B-1E79-4B0E-8CE7-F448F80BB2E3}" type="presParOf" srcId="{A0405960-0CDD-4C3D-89D0-ED621D34F2F4}" destId="{82EBFBF9-88D3-4397-A6EA-281B47FA06F3}" srcOrd="0" destOrd="0" presId="urn:microsoft.com/office/officeart/2018/2/layout/IconVerticalSolidList"/>
    <dgm:cxn modelId="{1032A18E-35AF-4EE2-AFAE-9794FD0F3385}" type="presParOf" srcId="{A0405960-0CDD-4C3D-89D0-ED621D34F2F4}" destId="{60EEF6D9-DBE3-4DB5-A5EA-9428B7CEAE6D}" srcOrd="1" destOrd="0" presId="urn:microsoft.com/office/officeart/2018/2/layout/IconVerticalSolidList"/>
    <dgm:cxn modelId="{E83720B6-FAEC-40C9-A3EA-AD566A96C985}" type="presParOf" srcId="{A0405960-0CDD-4C3D-89D0-ED621D34F2F4}" destId="{425D60AB-D473-44C4-8CAD-75E805A1D2E9}" srcOrd="2" destOrd="0" presId="urn:microsoft.com/office/officeart/2018/2/layout/IconVerticalSolidList"/>
    <dgm:cxn modelId="{2B9F6D6F-F799-490F-865A-3DB5CCADAD12}" type="presParOf" srcId="{A0405960-0CDD-4C3D-89D0-ED621D34F2F4}" destId="{B0252CAA-41E8-44E1-932D-C2A9A89429E3}" srcOrd="3" destOrd="0" presId="urn:microsoft.com/office/officeart/2018/2/layout/IconVerticalSolidList"/>
    <dgm:cxn modelId="{34EEB385-35B4-4412-8B78-03B79F9F05F4}" type="presParOf" srcId="{B224DA25-5AE7-4177-B741-1847A052342B}" destId="{81ADB643-6185-4A54-9239-1429279CBA4A}" srcOrd="5" destOrd="0" presId="urn:microsoft.com/office/officeart/2018/2/layout/IconVerticalSolidList"/>
    <dgm:cxn modelId="{4AAB679E-9D58-4D46-8624-35643B02CFEC}" type="presParOf" srcId="{B224DA25-5AE7-4177-B741-1847A052342B}" destId="{3FA5A882-A3A0-4C1F-AF1F-971B35A001D9}" srcOrd="6" destOrd="0" presId="urn:microsoft.com/office/officeart/2018/2/layout/IconVerticalSolidList"/>
    <dgm:cxn modelId="{79E0033F-7608-4A43-8499-E8AB4120F0F9}" type="presParOf" srcId="{3FA5A882-A3A0-4C1F-AF1F-971B35A001D9}" destId="{AF9EA3F2-3918-49EE-85C9-5EA71AA0416A}" srcOrd="0" destOrd="0" presId="urn:microsoft.com/office/officeart/2018/2/layout/IconVerticalSolidList"/>
    <dgm:cxn modelId="{9A39A08B-B0D9-4F90-887D-723300E66C3E}" type="presParOf" srcId="{3FA5A882-A3A0-4C1F-AF1F-971B35A001D9}" destId="{0A77F481-C75E-411C-AEF3-4E6782976E77}" srcOrd="1" destOrd="0" presId="urn:microsoft.com/office/officeart/2018/2/layout/IconVerticalSolidList"/>
    <dgm:cxn modelId="{D8794509-DA70-4608-8587-E13D3732CF8F}" type="presParOf" srcId="{3FA5A882-A3A0-4C1F-AF1F-971B35A001D9}" destId="{9A645BF9-76F4-4D63-A471-A32D54DF7F87}" srcOrd="2" destOrd="0" presId="urn:microsoft.com/office/officeart/2018/2/layout/IconVerticalSolidList"/>
    <dgm:cxn modelId="{A8B31363-B3CC-4B59-B36F-3B2F0B20D43C}" type="presParOf" srcId="{3FA5A882-A3A0-4C1F-AF1F-971B35A001D9}" destId="{8BB501AA-057F-4752-A766-B6914C1F923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DCC68A-0F54-47CE-8CD4-077BC028C6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88CCF4D-94B7-4AA9-A081-F459B4B08FA1}">
      <dgm:prSet/>
      <dgm:spPr/>
      <dgm:t>
        <a:bodyPr/>
        <a:lstStyle/>
        <a:p>
          <a:r>
            <a:rPr lang="en-US"/>
            <a:t>Every unit of blood donated can save up to three lives.</a:t>
          </a:r>
        </a:p>
      </dgm:t>
    </dgm:pt>
    <dgm:pt modelId="{DA62AE89-8EE8-4E0D-848B-A742FAA7AB0F}" type="parTrans" cxnId="{A797A801-7DCE-40A1-AE12-41FB6F9DD39F}">
      <dgm:prSet/>
      <dgm:spPr/>
      <dgm:t>
        <a:bodyPr/>
        <a:lstStyle/>
        <a:p>
          <a:endParaRPr lang="en-US"/>
        </a:p>
      </dgm:t>
    </dgm:pt>
    <dgm:pt modelId="{025C6577-A2EF-45D9-84A2-F00A60D0A9CB}" type="sibTrans" cxnId="{A797A801-7DCE-40A1-AE12-41FB6F9DD39F}">
      <dgm:prSet/>
      <dgm:spPr/>
      <dgm:t>
        <a:bodyPr/>
        <a:lstStyle/>
        <a:p>
          <a:endParaRPr lang="en-US"/>
        </a:p>
      </dgm:t>
    </dgm:pt>
    <dgm:pt modelId="{A6610E29-FA51-4AC0-AA97-B331605E13D7}">
      <dgm:prSet/>
      <dgm:spPr/>
      <dgm:t>
        <a:bodyPr/>
        <a:lstStyle/>
        <a:p>
          <a:r>
            <a:rPr lang="en-US" dirty="0"/>
            <a:t>Prehospital programs rely on a constant supply of donated blood.</a:t>
          </a:r>
        </a:p>
      </dgm:t>
    </dgm:pt>
    <dgm:pt modelId="{22DB7E8A-2D52-4912-8BBB-EEBB0E2E28EB}" type="parTrans" cxnId="{B4B8B069-483B-4D80-AAF5-03AAA8785DD8}">
      <dgm:prSet/>
      <dgm:spPr/>
      <dgm:t>
        <a:bodyPr/>
        <a:lstStyle/>
        <a:p>
          <a:endParaRPr lang="en-US"/>
        </a:p>
      </dgm:t>
    </dgm:pt>
    <dgm:pt modelId="{472633D0-6E27-44B2-BFA2-8458538092AA}" type="sibTrans" cxnId="{B4B8B069-483B-4D80-AAF5-03AAA8785DD8}">
      <dgm:prSet/>
      <dgm:spPr/>
      <dgm:t>
        <a:bodyPr/>
        <a:lstStyle/>
        <a:p>
          <a:endParaRPr lang="en-US"/>
        </a:p>
      </dgm:t>
    </dgm:pt>
    <dgm:pt modelId="{8227771E-AD4C-4D90-9439-930ED8187E74}">
      <dgm:prSet/>
      <dgm:spPr/>
      <dgm:t>
        <a:bodyPr/>
        <a:lstStyle/>
        <a:p>
          <a:r>
            <a:rPr lang="en-US" dirty="0"/>
            <a:t>Texans can directly contribute to saving lives in their communities by becoming a donor</a:t>
          </a:r>
        </a:p>
      </dgm:t>
    </dgm:pt>
    <dgm:pt modelId="{CF75FDDB-8475-4DF3-9611-7FBA6BFDE12B}" type="parTrans" cxnId="{0D65798D-571D-4F58-B23F-A20C48787660}">
      <dgm:prSet/>
      <dgm:spPr/>
      <dgm:t>
        <a:bodyPr/>
        <a:lstStyle/>
        <a:p>
          <a:endParaRPr lang="en-US"/>
        </a:p>
      </dgm:t>
    </dgm:pt>
    <dgm:pt modelId="{624E2329-CAE4-44D8-A168-3E2BE720D75C}" type="sibTrans" cxnId="{0D65798D-571D-4F58-B23F-A20C48787660}">
      <dgm:prSet/>
      <dgm:spPr/>
      <dgm:t>
        <a:bodyPr/>
        <a:lstStyle/>
        <a:p>
          <a:endParaRPr lang="en-US"/>
        </a:p>
      </dgm:t>
    </dgm:pt>
    <dgm:pt modelId="{27EB44C9-8E21-42F1-A6BF-20E131F832F3}" type="pres">
      <dgm:prSet presAssocID="{ACDCC68A-0F54-47CE-8CD4-077BC028C61B}" presName="linear" presStyleCnt="0">
        <dgm:presLayoutVars>
          <dgm:animLvl val="lvl"/>
          <dgm:resizeHandles val="exact"/>
        </dgm:presLayoutVars>
      </dgm:prSet>
      <dgm:spPr/>
    </dgm:pt>
    <dgm:pt modelId="{4AC3F6DC-0943-40B1-B0EC-A2B223D0274E}" type="pres">
      <dgm:prSet presAssocID="{F88CCF4D-94B7-4AA9-A081-F459B4B08FA1}" presName="parentText" presStyleLbl="node1" presStyleIdx="0" presStyleCnt="3">
        <dgm:presLayoutVars>
          <dgm:chMax val="0"/>
          <dgm:bulletEnabled val="1"/>
        </dgm:presLayoutVars>
      </dgm:prSet>
      <dgm:spPr/>
    </dgm:pt>
    <dgm:pt modelId="{3B8205CA-CA4E-4353-BD71-11AFB2DAA4C6}" type="pres">
      <dgm:prSet presAssocID="{025C6577-A2EF-45D9-84A2-F00A60D0A9CB}" presName="spacer" presStyleCnt="0"/>
      <dgm:spPr/>
    </dgm:pt>
    <dgm:pt modelId="{16C87AE5-3385-4693-BD06-C74319C169B7}" type="pres">
      <dgm:prSet presAssocID="{A6610E29-FA51-4AC0-AA97-B331605E13D7}" presName="parentText" presStyleLbl="node1" presStyleIdx="1" presStyleCnt="3">
        <dgm:presLayoutVars>
          <dgm:chMax val="0"/>
          <dgm:bulletEnabled val="1"/>
        </dgm:presLayoutVars>
      </dgm:prSet>
      <dgm:spPr/>
    </dgm:pt>
    <dgm:pt modelId="{B08D7620-8C16-4C9C-98B2-C85D7E072F0A}" type="pres">
      <dgm:prSet presAssocID="{472633D0-6E27-44B2-BFA2-8458538092AA}" presName="spacer" presStyleCnt="0"/>
      <dgm:spPr/>
    </dgm:pt>
    <dgm:pt modelId="{EADA3AD7-E760-4E23-866F-3720E4F2B091}" type="pres">
      <dgm:prSet presAssocID="{8227771E-AD4C-4D90-9439-930ED8187E74}" presName="parentText" presStyleLbl="node1" presStyleIdx="2" presStyleCnt="3">
        <dgm:presLayoutVars>
          <dgm:chMax val="0"/>
          <dgm:bulletEnabled val="1"/>
        </dgm:presLayoutVars>
      </dgm:prSet>
      <dgm:spPr/>
    </dgm:pt>
  </dgm:ptLst>
  <dgm:cxnLst>
    <dgm:cxn modelId="{A797A801-7DCE-40A1-AE12-41FB6F9DD39F}" srcId="{ACDCC68A-0F54-47CE-8CD4-077BC028C61B}" destId="{F88CCF4D-94B7-4AA9-A081-F459B4B08FA1}" srcOrd="0" destOrd="0" parTransId="{DA62AE89-8EE8-4E0D-848B-A742FAA7AB0F}" sibTransId="{025C6577-A2EF-45D9-84A2-F00A60D0A9CB}"/>
    <dgm:cxn modelId="{A9159B15-8AF7-4CF7-8B4A-EB9C5DCAC3FD}" type="presOf" srcId="{A6610E29-FA51-4AC0-AA97-B331605E13D7}" destId="{16C87AE5-3385-4693-BD06-C74319C169B7}" srcOrd="0" destOrd="0" presId="urn:microsoft.com/office/officeart/2005/8/layout/vList2"/>
    <dgm:cxn modelId="{B4B8B069-483B-4D80-AAF5-03AAA8785DD8}" srcId="{ACDCC68A-0F54-47CE-8CD4-077BC028C61B}" destId="{A6610E29-FA51-4AC0-AA97-B331605E13D7}" srcOrd="1" destOrd="0" parTransId="{22DB7E8A-2D52-4912-8BBB-EEBB0E2E28EB}" sibTransId="{472633D0-6E27-44B2-BFA2-8458538092AA}"/>
    <dgm:cxn modelId="{6DAE3B70-DE28-41B8-898A-17156FC65CA1}" type="presOf" srcId="{ACDCC68A-0F54-47CE-8CD4-077BC028C61B}" destId="{27EB44C9-8E21-42F1-A6BF-20E131F832F3}" srcOrd="0" destOrd="0" presId="urn:microsoft.com/office/officeart/2005/8/layout/vList2"/>
    <dgm:cxn modelId="{0D65798D-571D-4F58-B23F-A20C48787660}" srcId="{ACDCC68A-0F54-47CE-8CD4-077BC028C61B}" destId="{8227771E-AD4C-4D90-9439-930ED8187E74}" srcOrd="2" destOrd="0" parTransId="{CF75FDDB-8475-4DF3-9611-7FBA6BFDE12B}" sibTransId="{624E2329-CAE4-44D8-A168-3E2BE720D75C}"/>
    <dgm:cxn modelId="{FC6A4FB7-3F52-44D3-AC7E-388A0B9755E5}" type="presOf" srcId="{F88CCF4D-94B7-4AA9-A081-F459B4B08FA1}" destId="{4AC3F6DC-0943-40B1-B0EC-A2B223D0274E}" srcOrd="0" destOrd="0" presId="urn:microsoft.com/office/officeart/2005/8/layout/vList2"/>
    <dgm:cxn modelId="{5660F2D7-0BE1-472A-877B-23568B0F7B32}" type="presOf" srcId="{8227771E-AD4C-4D90-9439-930ED8187E74}" destId="{EADA3AD7-E760-4E23-866F-3720E4F2B091}" srcOrd="0" destOrd="0" presId="urn:microsoft.com/office/officeart/2005/8/layout/vList2"/>
    <dgm:cxn modelId="{8AE2820A-EC02-4E04-8CF2-915BB2937309}" type="presParOf" srcId="{27EB44C9-8E21-42F1-A6BF-20E131F832F3}" destId="{4AC3F6DC-0943-40B1-B0EC-A2B223D0274E}" srcOrd="0" destOrd="0" presId="urn:microsoft.com/office/officeart/2005/8/layout/vList2"/>
    <dgm:cxn modelId="{E4BFDA9E-5571-42D2-80D9-1019420C4A43}" type="presParOf" srcId="{27EB44C9-8E21-42F1-A6BF-20E131F832F3}" destId="{3B8205CA-CA4E-4353-BD71-11AFB2DAA4C6}" srcOrd="1" destOrd="0" presId="urn:microsoft.com/office/officeart/2005/8/layout/vList2"/>
    <dgm:cxn modelId="{64039A6D-2E4A-4B70-AB0F-D5FCADD4FA14}" type="presParOf" srcId="{27EB44C9-8E21-42F1-A6BF-20E131F832F3}" destId="{16C87AE5-3385-4693-BD06-C74319C169B7}" srcOrd="2" destOrd="0" presId="urn:microsoft.com/office/officeart/2005/8/layout/vList2"/>
    <dgm:cxn modelId="{BF8674ED-5D7E-4A16-8AC3-5F8464E677C7}" type="presParOf" srcId="{27EB44C9-8E21-42F1-A6BF-20E131F832F3}" destId="{B08D7620-8C16-4C9C-98B2-C85D7E072F0A}" srcOrd="3" destOrd="0" presId="urn:microsoft.com/office/officeart/2005/8/layout/vList2"/>
    <dgm:cxn modelId="{840C5DCE-723C-4EB2-A894-86EAE2AB829E}" type="presParOf" srcId="{27EB44C9-8E21-42F1-A6BF-20E131F832F3}" destId="{EADA3AD7-E760-4E23-866F-3720E4F2B09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A4F255-8B78-424C-AC35-0502B5F3D28F}"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3B6A85DD-16C7-4155-8128-EC3A70A282AC}">
      <dgm:prSet/>
      <dgm:spPr/>
      <dgm:t>
        <a:bodyPr/>
        <a:lstStyle/>
        <a:p>
          <a:r>
            <a:rPr lang="en-US"/>
            <a:t>Donate blood regularly at your local blood center.</a:t>
          </a:r>
        </a:p>
      </dgm:t>
    </dgm:pt>
    <dgm:pt modelId="{F045D939-AC5E-4C8A-8D69-76BB780BA49F}" type="parTrans" cxnId="{B457794B-342C-4207-9032-72DA1EDC7BA4}">
      <dgm:prSet/>
      <dgm:spPr/>
      <dgm:t>
        <a:bodyPr/>
        <a:lstStyle/>
        <a:p>
          <a:endParaRPr lang="en-US"/>
        </a:p>
      </dgm:t>
    </dgm:pt>
    <dgm:pt modelId="{F7BEEC65-D97B-4EEB-9E5D-0A28FF3178F1}" type="sibTrans" cxnId="{B457794B-342C-4207-9032-72DA1EDC7BA4}">
      <dgm:prSet phldrT="1" phldr="0"/>
      <dgm:spPr/>
      <dgm:t>
        <a:bodyPr/>
        <a:lstStyle/>
        <a:p>
          <a:r>
            <a:rPr lang="en-US"/>
            <a:t>1</a:t>
          </a:r>
        </a:p>
      </dgm:t>
    </dgm:pt>
    <dgm:pt modelId="{0E62D7BD-0853-46F2-9769-2A6EAAA674E7}">
      <dgm:prSet/>
      <dgm:spPr/>
      <dgm:t>
        <a:bodyPr/>
        <a:lstStyle/>
        <a:p>
          <a:r>
            <a:rPr lang="en-US"/>
            <a:t>Encourage friends, family, and coworkers to donate.</a:t>
          </a:r>
        </a:p>
      </dgm:t>
    </dgm:pt>
    <dgm:pt modelId="{26C645E0-EEF2-44BD-A5C2-779B7E2F3F5E}" type="parTrans" cxnId="{04977B8E-7FC4-4FBD-A15D-ABF0FF051152}">
      <dgm:prSet/>
      <dgm:spPr/>
      <dgm:t>
        <a:bodyPr/>
        <a:lstStyle/>
        <a:p>
          <a:endParaRPr lang="en-US"/>
        </a:p>
      </dgm:t>
    </dgm:pt>
    <dgm:pt modelId="{068C856D-E3BB-4FD0-844E-7D5EBA16F8ED}" type="sibTrans" cxnId="{04977B8E-7FC4-4FBD-A15D-ABF0FF051152}">
      <dgm:prSet phldrT="2" phldr="0"/>
      <dgm:spPr/>
      <dgm:t>
        <a:bodyPr/>
        <a:lstStyle/>
        <a:p>
          <a:r>
            <a:rPr lang="en-US"/>
            <a:t>2</a:t>
          </a:r>
        </a:p>
      </dgm:t>
    </dgm:pt>
    <dgm:pt modelId="{E10CDC46-B110-4DDD-A55C-AC2A71725836}">
      <dgm:prSet/>
      <dgm:spPr/>
      <dgm:t>
        <a:bodyPr/>
        <a:lstStyle/>
        <a:p>
          <a:r>
            <a:rPr lang="en-US"/>
            <a:t>Support Texas blood banks and EMS initiatives.</a:t>
          </a:r>
        </a:p>
      </dgm:t>
    </dgm:pt>
    <dgm:pt modelId="{28EA0C57-48FE-4685-867C-FE133EBF7DA6}" type="parTrans" cxnId="{664C0E74-F0C1-473A-AC6E-9AC2772765C3}">
      <dgm:prSet/>
      <dgm:spPr/>
      <dgm:t>
        <a:bodyPr/>
        <a:lstStyle/>
        <a:p>
          <a:endParaRPr lang="en-US"/>
        </a:p>
      </dgm:t>
    </dgm:pt>
    <dgm:pt modelId="{4889913A-DD6D-4329-9D19-8C4E093D621F}" type="sibTrans" cxnId="{664C0E74-F0C1-473A-AC6E-9AC2772765C3}">
      <dgm:prSet phldrT="3" phldr="0"/>
      <dgm:spPr/>
      <dgm:t>
        <a:bodyPr/>
        <a:lstStyle/>
        <a:p>
          <a:r>
            <a:rPr lang="en-US"/>
            <a:t>3</a:t>
          </a:r>
        </a:p>
      </dgm:t>
    </dgm:pt>
    <dgm:pt modelId="{589458D3-72B0-46E0-B984-CDF43D9C32CD}">
      <dgm:prSet/>
      <dgm:spPr/>
      <dgm:t>
        <a:bodyPr/>
        <a:lstStyle/>
        <a:p>
          <a:r>
            <a:rPr lang="en-US"/>
            <a:t>Share awareness of prehospital blood programs.</a:t>
          </a:r>
        </a:p>
      </dgm:t>
    </dgm:pt>
    <dgm:pt modelId="{9481B248-E9B8-4B95-805E-53AFEF4034F4}" type="parTrans" cxnId="{794AEC28-3D20-4573-8D74-B4DB012103A2}">
      <dgm:prSet/>
      <dgm:spPr/>
      <dgm:t>
        <a:bodyPr/>
        <a:lstStyle/>
        <a:p>
          <a:endParaRPr lang="en-US"/>
        </a:p>
      </dgm:t>
    </dgm:pt>
    <dgm:pt modelId="{0F883A08-A226-4DE0-BBEA-F41F22C3B0F5}" type="sibTrans" cxnId="{794AEC28-3D20-4573-8D74-B4DB012103A2}">
      <dgm:prSet phldrT="4" phldr="0"/>
      <dgm:spPr/>
      <dgm:t>
        <a:bodyPr/>
        <a:lstStyle/>
        <a:p>
          <a:r>
            <a:rPr lang="en-US"/>
            <a:t>4</a:t>
          </a:r>
        </a:p>
      </dgm:t>
    </dgm:pt>
    <dgm:pt modelId="{BCC96770-CBDA-438F-817E-648FAC4C5632}" type="pres">
      <dgm:prSet presAssocID="{58A4F255-8B78-424C-AC35-0502B5F3D28F}" presName="Name0" presStyleCnt="0">
        <dgm:presLayoutVars>
          <dgm:animLvl val="lvl"/>
          <dgm:resizeHandles val="exact"/>
        </dgm:presLayoutVars>
      </dgm:prSet>
      <dgm:spPr/>
    </dgm:pt>
    <dgm:pt modelId="{3FABD25F-254A-49B1-8E35-DB450EADE087}" type="pres">
      <dgm:prSet presAssocID="{3B6A85DD-16C7-4155-8128-EC3A70A282AC}" presName="compositeNode" presStyleCnt="0">
        <dgm:presLayoutVars>
          <dgm:bulletEnabled val="1"/>
        </dgm:presLayoutVars>
      </dgm:prSet>
      <dgm:spPr/>
    </dgm:pt>
    <dgm:pt modelId="{2490724D-9FF5-465D-B307-12D83838CD15}" type="pres">
      <dgm:prSet presAssocID="{3B6A85DD-16C7-4155-8128-EC3A70A282AC}" presName="bgRect" presStyleLbl="bgAccFollowNode1" presStyleIdx="0" presStyleCnt="4"/>
      <dgm:spPr/>
    </dgm:pt>
    <dgm:pt modelId="{BEE3D2C8-83F4-48BF-A4F4-4502374EFFB8}" type="pres">
      <dgm:prSet presAssocID="{F7BEEC65-D97B-4EEB-9E5D-0A28FF3178F1}" presName="sibTransNodeCircle" presStyleLbl="alignNode1" presStyleIdx="0" presStyleCnt="8">
        <dgm:presLayoutVars>
          <dgm:chMax val="0"/>
          <dgm:bulletEnabled/>
        </dgm:presLayoutVars>
      </dgm:prSet>
      <dgm:spPr/>
    </dgm:pt>
    <dgm:pt modelId="{02118DDA-714A-4F90-99DC-42AC8FDB3AA0}" type="pres">
      <dgm:prSet presAssocID="{3B6A85DD-16C7-4155-8128-EC3A70A282AC}" presName="bottomLine" presStyleLbl="alignNode1" presStyleIdx="1" presStyleCnt="8">
        <dgm:presLayoutVars/>
      </dgm:prSet>
      <dgm:spPr/>
    </dgm:pt>
    <dgm:pt modelId="{7773319F-F5B1-4258-AF95-8E0E7EAF9772}" type="pres">
      <dgm:prSet presAssocID="{3B6A85DD-16C7-4155-8128-EC3A70A282AC}" presName="nodeText" presStyleLbl="bgAccFollowNode1" presStyleIdx="0" presStyleCnt="4">
        <dgm:presLayoutVars>
          <dgm:bulletEnabled val="1"/>
        </dgm:presLayoutVars>
      </dgm:prSet>
      <dgm:spPr/>
    </dgm:pt>
    <dgm:pt modelId="{5DC939F3-C5AC-4AC2-969A-412F2A41E5E6}" type="pres">
      <dgm:prSet presAssocID="{F7BEEC65-D97B-4EEB-9E5D-0A28FF3178F1}" presName="sibTrans" presStyleCnt="0"/>
      <dgm:spPr/>
    </dgm:pt>
    <dgm:pt modelId="{6A6E34B9-F75E-4074-B96D-C32DA5B376F5}" type="pres">
      <dgm:prSet presAssocID="{0E62D7BD-0853-46F2-9769-2A6EAAA674E7}" presName="compositeNode" presStyleCnt="0">
        <dgm:presLayoutVars>
          <dgm:bulletEnabled val="1"/>
        </dgm:presLayoutVars>
      </dgm:prSet>
      <dgm:spPr/>
    </dgm:pt>
    <dgm:pt modelId="{3A6A7A88-AFD1-40A3-94B7-926B18471F6A}" type="pres">
      <dgm:prSet presAssocID="{0E62D7BD-0853-46F2-9769-2A6EAAA674E7}" presName="bgRect" presStyleLbl="bgAccFollowNode1" presStyleIdx="1" presStyleCnt="4"/>
      <dgm:spPr/>
    </dgm:pt>
    <dgm:pt modelId="{895256BE-E4EB-4C5F-9833-8A715318E639}" type="pres">
      <dgm:prSet presAssocID="{068C856D-E3BB-4FD0-844E-7D5EBA16F8ED}" presName="sibTransNodeCircle" presStyleLbl="alignNode1" presStyleIdx="2" presStyleCnt="8">
        <dgm:presLayoutVars>
          <dgm:chMax val="0"/>
          <dgm:bulletEnabled/>
        </dgm:presLayoutVars>
      </dgm:prSet>
      <dgm:spPr/>
    </dgm:pt>
    <dgm:pt modelId="{8C1B0665-9C2E-4E53-BADA-436F527B41CE}" type="pres">
      <dgm:prSet presAssocID="{0E62D7BD-0853-46F2-9769-2A6EAAA674E7}" presName="bottomLine" presStyleLbl="alignNode1" presStyleIdx="3" presStyleCnt="8">
        <dgm:presLayoutVars/>
      </dgm:prSet>
      <dgm:spPr/>
    </dgm:pt>
    <dgm:pt modelId="{495CEADE-774C-485E-A013-BDF73565C73E}" type="pres">
      <dgm:prSet presAssocID="{0E62D7BD-0853-46F2-9769-2A6EAAA674E7}" presName="nodeText" presStyleLbl="bgAccFollowNode1" presStyleIdx="1" presStyleCnt="4">
        <dgm:presLayoutVars>
          <dgm:bulletEnabled val="1"/>
        </dgm:presLayoutVars>
      </dgm:prSet>
      <dgm:spPr/>
    </dgm:pt>
    <dgm:pt modelId="{24BD158A-0965-4663-A138-5EED2A52B503}" type="pres">
      <dgm:prSet presAssocID="{068C856D-E3BB-4FD0-844E-7D5EBA16F8ED}" presName="sibTrans" presStyleCnt="0"/>
      <dgm:spPr/>
    </dgm:pt>
    <dgm:pt modelId="{705736FB-0218-49D1-89F7-D2D8ECE60080}" type="pres">
      <dgm:prSet presAssocID="{E10CDC46-B110-4DDD-A55C-AC2A71725836}" presName="compositeNode" presStyleCnt="0">
        <dgm:presLayoutVars>
          <dgm:bulletEnabled val="1"/>
        </dgm:presLayoutVars>
      </dgm:prSet>
      <dgm:spPr/>
    </dgm:pt>
    <dgm:pt modelId="{400838FA-96C9-487B-AA2A-FA5456F9E344}" type="pres">
      <dgm:prSet presAssocID="{E10CDC46-B110-4DDD-A55C-AC2A71725836}" presName="bgRect" presStyleLbl="bgAccFollowNode1" presStyleIdx="2" presStyleCnt="4"/>
      <dgm:spPr/>
    </dgm:pt>
    <dgm:pt modelId="{B936E9D7-23BD-4FEE-9D10-5DC8AC9360F0}" type="pres">
      <dgm:prSet presAssocID="{4889913A-DD6D-4329-9D19-8C4E093D621F}" presName="sibTransNodeCircle" presStyleLbl="alignNode1" presStyleIdx="4" presStyleCnt="8">
        <dgm:presLayoutVars>
          <dgm:chMax val="0"/>
          <dgm:bulletEnabled/>
        </dgm:presLayoutVars>
      </dgm:prSet>
      <dgm:spPr/>
    </dgm:pt>
    <dgm:pt modelId="{828052ED-25DE-4366-9BC8-81EAF669D005}" type="pres">
      <dgm:prSet presAssocID="{E10CDC46-B110-4DDD-A55C-AC2A71725836}" presName="bottomLine" presStyleLbl="alignNode1" presStyleIdx="5" presStyleCnt="8">
        <dgm:presLayoutVars/>
      </dgm:prSet>
      <dgm:spPr/>
    </dgm:pt>
    <dgm:pt modelId="{9D3BD662-68EB-4C10-8D07-1B9187DDA3FF}" type="pres">
      <dgm:prSet presAssocID="{E10CDC46-B110-4DDD-A55C-AC2A71725836}" presName="nodeText" presStyleLbl="bgAccFollowNode1" presStyleIdx="2" presStyleCnt="4">
        <dgm:presLayoutVars>
          <dgm:bulletEnabled val="1"/>
        </dgm:presLayoutVars>
      </dgm:prSet>
      <dgm:spPr/>
    </dgm:pt>
    <dgm:pt modelId="{88B708F8-723D-4546-B3EE-CA92A0B62851}" type="pres">
      <dgm:prSet presAssocID="{4889913A-DD6D-4329-9D19-8C4E093D621F}" presName="sibTrans" presStyleCnt="0"/>
      <dgm:spPr/>
    </dgm:pt>
    <dgm:pt modelId="{60579526-75AF-486C-9810-3EFFD4239170}" type="pres">
      <dgm:prSet presAssocID="{589458D3-72B0-46E0-B984-CDF43D9C32CD}" presName="compositeNode" presStyleCnt="0">
        <dgm:presLayoutVars>
          <dgm:bulletEnabled val="1"/>
        </dgm:presLayoutVars>
      </dgm:prSet>
      <dgm:spPr/>
    </dgm:pt>
    <dgm:pt modelId="{80F9719D-2546-4C5E-817B-F8235B6F8CC2}" type="pres">
      <dgm:prSet presAssocID="{589458D3-72B0-46E0-B984-CDF43D9C32CD}" presName="bgRect" presStyleLbl="bgAccFollowNode1" presStyleIdx="3" presStyleCnt="4"/>
      <dgm:spPr/>
    </dgm:pt>
    <dgm:pt modelId="{F0598416-8748-4D1F-936D-5980056DF532}" type="pres">
      <dgm:prSet presAssocID="{0F883A08-A226-4DE0-BBEA-F41F22C3B0F5}" presName="sibTransNodeCircle" presStyleLbl="alignNode1" presStyleIdx="6" presStyleCnt="8">
        <dgm:presLayoutVars>
          <dgm:chMax val="0"/>
          <dgm:bulletEnabled/>
        </dgm:presLayoutVars>
      </dgm:prSet>
      <dgm:spPr/>
    </dgm:pt>
    <dgm:pt modelId="{96B3C4FF-9D06-44D2-88C8-86BFE8945D8F}" type="pres">
      <dgm:prSet presAssocID="{589458D3-72B0-46E0-B984-CDF43D9C32CD}" presName="bottomLine" presStyleLbl="alignNode1" presStyleIdx="7" presStyleCnt="8">
        <dgm:presLayoutVars/>
      </dgm:prSet>
      <dgm:spPr/>
    </dgm:pt>
    <dgm:pt modelId="{1518383F-F4BF-4985-B18A-69B587FD2117}" type="pres">
      <dgm:prSet presAssocID="{589458D3-72B0-46E0-B984-CDF43D9C32CD}" presName="nodeText" presStyleLbl="bgAccFollowNode1" presStyleIdx="3" presStyleCnt="4">
        <dgm:presLayoutVars>
          <dgm:bulletEnabled val="1"/>
        </dgm:presLayoutVars>
      </dgm:prSet>
      <dgm:spPr/>
    </dgm:pt>
  </dgm:ptLst>
  <dgm:cxnLst>
    <dgm:cxn modelId="{54A45D05-67FD-4522-B1F3-D0F6B0181A1C}" type="presOf" srcId="{068C856D-E3BB-4FD0-844E-7D5EBA16F8ED}" destId="{895256BE-E4EB-4C5F-9833-8A715318E639}" srcOrd="0" destOrd="0" presId="urn:microsoft.com/office/officeart/2016/7/layout/BasicLinearProcessNumbered"/>
    <dgm:cxn modelId="{8D21F417-A45A-478B-AD7B-F07497415DE0}" type="presOf" srcId="{F7BEEC65-D97B-4EEB-9E5D-0A28FF3178F1}" destId="{BEE3D2C8-83F4-48BF-A4F4-4502374EFFB8}" srcOrd="0" destOrd="0" presId="urn:microsoft.com/office/officeart/2016/7/layout/BasicLinearProcessNumbered"/>
    <dgm:cxn modelId="{794AEC28-3D20-4573-8D74-B4DB012103A2}" srcId="{58A4F255-8B78-424C-AC35-0502B5F3D28F}" destId="{589458D3-72B0-46E0-B984-CDF43D9C32CD}" srcOrd="3" destOrd="0" parTransId="{9481B248-E9B8-4B95-805E-53AFEF4034F4}" sibTransId="{0F883A08-A226-4DE0-BBEA-F41F22C3B0F5}"/>
    <dgm:cxn modelId="{F26CAA60-F41B-4C62-A895-AE2ADCE63C6E}" type="presOf" srcId="{0F883A08-A226-4DE0-BBEA-F41F22C3B0F5}" destId="{F0598416-8748-4D1F-936D-5980056DF532}" srcOrd="0" destOrd="0" presId="urn:microsoft.com/office/officeart/2016/7/layout/BasicLinearProcessNumbered"/>
    <dgm:cxn modelId="{B457794B-342C-4207-9032-72DA1EDC7BA4}" srcId="{58A4F255-8B78-424C-AC35-0502B5F3D28F}" destId="{3B6A85DD-16C7-4155-8128-EC3A70A282AC}" srcOrd="0" destOrd="0" parTransId="{F045D939-AC5E-4C8A-8D69-76BB780BA49F}" sibTransId="{F7BEEC65-D97B-4EEB-9E5D-0A28FF3178F1}"/>
    <dgm:cxn modelId="{F7C92C4C-5860-4D81-8D29-39B790DE47C1}" type="presOf" srcId="{58A4F255-8B78-424C-AC35-0502B5F3D28F}" destId="{BCC96770-CBDA-438F-817E-648FAC4C5632}" srcOrd="0" destOrd="0" presId="urn:microsoft.com/office/officeart/2016/7/layout/BasicLinearProcessNumbered"/>
    <dgm:cxn modelId="{F34AD34D-A20F-4444-BA2A-A81554A66CD3}" type="presOf" srcId="{0E62D7BD-0853-46F2-9769-2A6EAAA674E7}" destId="{3A6A7A88-AFD1-40A3-94B7-926B18471F6A}" srcOrd="0" destOrd="0" presId="urn:microsoft.com/office/officeart/2016/7/layout/BasicLinearProcessNumbered"/>
    <dgm:cxn modelId="{664C0E74-F0C1-473A-AC6E-9AC2772765C3}" srcId="{58A4F255-8B78-424C-AC35-0502B5F3D28F}" destId="{E10CDC46-B110-4DDD-A55C-AC2A71725836}" srcOrd="2" destOrd="0" parTransId="{28EA0C57-48FE-4685-867C-FE133EBF7DA6}" sibTransId="{4889913A-DD6D-4329-9D19-8C4E093D621F}"/>
    <dgm:cxn modelId="{04977B8E-7FC4-4FBD-A15D-ABF0FF051152}" srcId="{58A4F255-8B78-424C-AC35-0502B5F3D28F}" destId="{0E62D7BD-0853-46F2-9769-2A6EAAA674E7}" srcOrd="1" destOrd="0" parTransId="{26C645E0-EEF2-44BD-A5C2-779B7E2F3F5E}" sibTransId="{068C856D-E3BB-4FD0-844E-7D5EBA16F8ED}"/>
    <dgm:cxn modelId="{6B735596-382D-45FF-8744-676578FEC387}" type="presOf" srcId="{589458D3-72B0-46E0-B984-CDF43D9C32CD}" destId="{80F9719D-2546-4C5E-817B-F8235B6F8CC2}" srcOrd="0" destOrd="0" presId="urn:microsoft.com/office/officeart/2016/7/layout/BasicLinearProcessNumbered"/>
    <dgm:cxn modelId="{BD29B8B2-21D5-4032-B0F7-D0A177758C58}" type="presOf" srcId="{3B6A85DD-16C7-4155-8128-EC3A70A282AC}" destId="{7773319F-F5B1-4258-AF95-8E0E7EAF9772}" srcOrd="1" destOrd="0" presId="urn:microsoft.com/office/officeart/2016/7/layout/BasicLinearProcessNumbered"/>
    <dgm:cxn modelId="{38D03EC4-083B-4622-8D37-1419B4A359A3}" type="presOf" srcId="{3B6A85DD-16C7-4155-8128-EC3A70A282AC}" destId="{2490724D-9FF5-465D-B307-12D83838CD15}" srcOrd="0" destOrd="0" presId="urn:microsoft.com/office/officeart/2016/7/layout/BasicLinearProcessNumbered"/>
    <dgm:cxn modelId="{CBE4EECF-C25F-4E5F-92E3-7B0C4AF492B5}" type="presOf" srcId="{E10CDC46-B110-4DDD-A55C-AC2A71725836}" destId="{9D3BD662-68EB-4C10-8D07-1B9187DDA3FF}" srcOrd="1" destOrd="0" presId="urn:microsoft.com/office/officeart/2016/7/layout/BasicLinearProcessNumbered"/>
    <dgm:cxn modelId="{4D419BD9-8FA3-421F-87DE-ABF3731AE586}" type="presOf" srcId="{589458D3-72B0-46E0-B984-CDF43D9C32CD}" destId="{1518383F-F4BF-4985-B18A-69B587FD2117}" srcOrd="1" destOrd="0" presId="urn:microsoft.com/office/officeart/2016/7/layout/BasicLinearProcessNumbered"/>
    <dgm:cxn modelId="{736100DB-A43F-4DD4-BD7C-BC6DE4961E0A}" type="presOf" srcId="{4889913A-DD6D-4329-9D19-8C4E093D621F}" destId="{B936E9D7-23BD-4FEE-9D10-5DC8AC9360F0}" srcOrd="0" destOrd="0" presId="urn:microsoft.com/office/officeart/2016/7/layout/BasicLinearProcessNumbered"/>
    <dgm:cxn modelId="{03A4A3DE-0305-4BF6-A147-614C5A3BC259}" type="presOf" srcId="{E10CDC46-B110-4DDD-A55C-AC2A71725836}" destId="{400838FA-96C9-487B-AA2A-FA5456F9E344}" srcOrd="0" destOrd="0" presId="urn:microsoft.com/office/officeart/2016/7/layout/BasicLinearProcessNumbered"/>
    <dgm:cxn modelId="{44C9C7E2-AE01-4E6D-B480-4BE5262D14E1}" type="presOf" srcId="{0E62D7BD-0853-46F2-9769-2A6EAAA674E7}" destId="{495CEADE-774C-485E-A013-BDF73565C73E}" srcOrd="1" destOrd="0" presId="urn:microsoft.com/office/officeart/2016/7/layout/BasicLinearProcessNumbered"/>
    <dgm:cxn modelId="{B5628C3C-C37C-4088-9198-D00AF2975AD9}" type="presParOf" srcId="{BCC96770-CBDA-438F-817E-648FAC4C5632}" destId="{3FABD25F-254A-49B1-8E35-DB450EADE087}" srcOrd="0" destOrd="0" presId="urn:microsoft.com/office/officeart/2016/7/layout/BasicLinearProcessNumbered"/>
    <dgm:cxn modelId="{D2EC6F0A-1FE8-41A6-AC86-5CF462B061B1}" type="presParOf" srcId="{3FABD25F-254A-49B1-8E35-DB450EADE087}" destId="{2490724D-9FF5-465D-B307-12D83838CD15}" srcOrd="0" destOrd="0" presId="urn:microsoft.com/office/officeart/2016/7/layout/BasicLinearProcessNumbered"/>
    <dgm:cxn modelId="{34485BC4-28B3-47FA-A13B-7B68D25FB2E3}" type="presParOf" srcId="{3FABD25F-254A-49B1-8E35-DB450EADE087}" destId="{BEE3D2C8-83F4-48BF-A4F4-4502374EFFB8}" srcOrd="1" destOrd="0" presId="urn:microsoft.com/office/officeart/2016/7/layout/BasicLinearProcessNumbered"/>
    <dgm:cxn modelId="{AFBB7AC3-7F07-49BA-A299-27A7B0A525FD}" type="presParOf" srcId="{3FABD25F-254A-49B1-8E35-DB450EADE087}" destId="{02118DDA-714A-4F90-99DC-42AC8FDB3AA0}" srcOrd="2" destOrd="0" presId="urn:microsoft.com/office/officeart/2016/7/layout/BasicLinearProcessNumbered"/>
    <dgm:cxn modelId="{C6E68648-D480-4262-8104-BDEC0957AAAD}" type="presParOf" srcId="{3FABD25F-254A-49B1-8E35-DB450EADE087}" destId="{7773319F-F5B1-4258-AF95-8E0E7EAF9772}" srcOrd="3" destOrd="0" presId="urn:microsoft.com/office/officeart/2016/7/layout/BasicLinearProcessNumbered"/>
    <dgm:cxn modelId="{348A9C9D-729A-4A2E-8CA3-F6EE64B37B1F}" type="presParOf" srcId="{BCC96770-CBDA-438F-817E-648FAC4C5632}" destId="{5DC939F3-C5AC-4AC2-969A-412F2A41E5E6}" srcOrd="1" destOrd="0" presId="urn:microsoft.com/office/officeart/2016/7/layout/BasicLinearProcessNumbered"/>
    <dgm:cxn modelId="{2197BFA5-55BE-401E-8EDA-9655B8FD16BF}" type="presParOf" srcId="{BCC96770-CBDA-438F-817E-648FAC4C5632}" destId="{6A6E34B9-F75E-4074-B96D-C32DA5B376F5}" srcOrd="2" destOrd="0" presId="urn:microsoft.com/office/officeart/2016/7/layout/BasicLinearProcessNumbered"/>
    <dgm:cxn modelId="{3CE0DA86-DC82-4096-AADE-C7107A984426}" type="presParOf" srcId="{6A6E34B9-F75E-4074-B96D-C32DA5B376F5}" destId="{3A6A7A88-AFD1-40A3-94B7-926B18471F6A}" srcOrd="0" destOrd="0" presId="urn:microsoft.com/office/officeart/2016/7/layout/BasicLinearProcessNumbered"/>
    <dgm:cxn modelId="{FEDC20BB-6DBB-4E98-841A-B3CD9523B9FF}" type="presParOf" srcId="{6A6E34B9-F75E-4074-B96D-C32DA5B376F5}" destId="{895256BE-E4EB-4C5F-9833-8A715318E639}" srcOrd="1" destOrd="0" presId="urn:microsoft.com/office/officeart/2016/7/layout/BasicLinearProcessNumbered"/>
    <dgm:cxn modelId="{41970748-0AEB-4622-B27D-F4C8CB648D69}" type="presParOf" srcId="{6A6E34B9-F75E-4074-B96D-C32DA5B376F5}" destId="{8C1B0665-9C2E-4E53-BADA-436F527B41CE}" srcOrd="2" destOrd="0" presId="urn:microsoft.com/office/officeart/2016/7/layout/BasicLinearProcessNumbered"/>
    <dgm:cxn modelId="{E5742F62-DB76-4EF3-BB01-4AE7927E3719}" type="presParOf" srcId="{6A6E34B9-F75E-4074-B96D-C32DA5B376F5}" destId="{495CEADE-774C-485E-A013-BDF73565C73E}" srcOrd="3" destOrd="0" presId="urn:microsoft.com/office/officeart/2016/7/layout/BasicLinearProcessNumbered"/>
    <dgm:cxn modelId="{B85357ED-93F0-4D9F-8F6C-31F490D02A75}" type="presParOf" srcId="{BCC96770-CBDA-438F-817E-648FAC4C5632}" destId="{24BD158A-0965-4663-A138-5EED2A52B503}" srcOrd="3" destOrd="0" presId="urn:microsoft.com/office/officeart/2016/7/layout/BasicLinearProcessNumbered"/>
    <dgm:cxn modelId="{1159328C-0A96-451C-87D8-304D23B8A84A}" type="presParOf" srcId="{BCC96770-CBDA-438F-817E-648FAC4C5632}" destId="{705736FB-0218-49D1-89F7-D2D8ECE60080}" srcOrd="4" destOrd="0" presId="urn:microsoft.com/office/officeart/2016/7/layout/BasicLinearProcessNumbered"/>
    <dgm:cxn modelId="{11EB9FC3-1F95-4051-8526-9A7C300FC6C8}" type="presParOf" srcId="{705736FB-0218-49D1-89F7-D2D8ECE60080}" destId="{400838FA-96C9-487B-AA2A-FA5456F9E344}" srcOrd="0" destOrd="0" presId="urn:microsoft.com/office/officeart/2016/7/layout/BasicLinearProcessNumbered"/>
    <dgm:cxn modelId="{2D1E258E-6E3E-4961-A41A-FBFCE4C7B7B3}" type="presParOf" srcId="{705736FB-0218-49D1-89F7-D2D8ECE60080}" destId="{B936E9D7-23BD-4FEE-9D10-5DC8AC9360F0}" srcOrd="1" destOrd="0" presId="urn:microsoft.com/office/officeart/2016/7/layout/BasicLinearProcessNumbered"/>
    <dgm:cxn modelId="{1F6E8624-8C4C-4506-9A4F-C58D9A4B93F4}" type="presParOf" srcId="{705736FB-0218-49D1-89F7-D2D8ECE60080}" destId="{828052ED-25DE-4366-9BC8-81EAF669D005}" srcOrd="2" destOrd="0" presId="urn:microsoft.com/office/officeart/2016/7/layout/BasicLinearProcessNumbered"/>
    <dgm:cxn modelId="{79B8C662-58E2-44E6-B1B5-AE3891F993C1}" type="presParOf" srcId="{705736FB-0218-49D1-89F7-D2D8ECE60080}" destId="{9D3BD662-68EB-4C10-8D07-1B9187DDA3FF}" srcOrd="3" destOrd="0" presId="urn:microsoft.com/office/officeart/2016/7/layout/BasicLinearProcessNumbered"/>
    <dgm:cxn modelId="{F5197BEF-1779-4922-AD6C-604A2F6A8801}" type="presParOf" srcId="{BCC96770-CBDA-438F-817E-648FAC4C5632}" destId="{88B708F8-723D-4546-B3EE-CA92A0B62851}" srcOrd="5" destOrd="0" presId="urn:microsoft.com/office/officeart/2016/7/layout/BasicLinearProcessNumbered"/>
    <dgm:cxn modelId="{013BBAAD-205C-4A36-809B-DF48757D28C1}" type="presParOf" srcId="{BCC96770-CBDA-438F-817E-648FAC4C5632}" destId="{60579526-75AF-486C-9810-3EFFD4239170}" srcOrd="6" destOrd="0" presId="urn:microsoft.com/office/officeart/2016/7/layout/BasicLinearProcessNumbered"/>
    <dgm:cxn modelId="{A891486D-21A3-4377-9F51-10DF49C1CC8F}" type="presParOf" srcId="{60579526-75AF-486C-9810-3EFFD4239170}" destId="{80F9719D-2546-4C5E-817B-F8235B6F8CC2}" srcOrd="0" destOrd="0" presId="urn:microsoft.com/office/officeart/2016/7/layout/BasicLinearProcessNumbered"/>
    <dgm:cxn modelId="{38B2C570-568F-4089-AE97-1A8A875CB7AA}" type="presParOf" srcId="{60579526-75AF-486C-9810-3EFFD4239170}" destId="{F0598416-8748-4D1F-936D-5980056DF532}" srcOrd="1" destOrd="0" presId="urn:microsoft.com/office/officeart/2016/7/layout/BasicLinearProcessNumbered"/>
    <dgm:cxn modelId="{C6AA0586-669E-454E-8016-A1D1C24EA490}" type="presParOf" srcId="{60579526-75AF-486C-9810-3EFFD4239170}" destId="{96B3C4FF-9D06-44D2-88C8-86BFE8945D8F}" srcOrd="2" destOrd="0" presId="urn:microsoft.com/office/officeart/2016/7/layout/BasicLinearProcessNumbered"/>
    <dgm:cxn modelId="{B2C9EDE9-43E6-452D-9738-FEE056614E3F}" type="presParOf" srcId="{60579526-75AF-486C-9810-3EFFD4239170}" destId="{1518383F-F4BF-4985-B18A-69B587FD211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C32A10-A887-4604-B3D2-D7FA7240374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33CF61B-786B-451A-B7B3-4B0FEEE37478}">
      <dgm:prSet/>
      <dgm:spPr/>
      <dgm:t>
        <a:bodyPr/>
        <a:lstStyle/>
        <a:p>
          <a:r>
            <a:rPr lang="en-US" dirty="0"/>
            <a:t>Prehospital blood programs save lives by making blood available to patients faster.</a:t>
          </a:r>
        </a:p>
      </dgm:t>
    </dgm:pt>
    <dgm:pt modelId="{F44A6CDA-6D14-422C-978A-11C8B5F7745D}" type="parTrans" cxnId="{D541EFF2-6BB9-4708-A339-78ECF56FB65D}">
      <dgm:prSet/>
      <dgm:spPr/>
      <dgm:t>
        <a:bodyPr/>
        <a:lstStyle/>
        <a:p>
          <a:endParaRPr lang="en-US"/>
        </a:p>
      </dgm:t>
    </dgm:pt>
    <dgm:pt modelId="{22E48EDA-CE66-4183-8921-D7D5D8EC91AD}" type="sibTrans" cxnId="{D541EFF2-6BB9-4708-A339-78ECF56FB65D}">
      <dgm:prSet/>
      <dgm:spPr/>
      <dgm:t>
        <a:bodyPr/>
        <a:lstStyle/>
        <a:p>
          <a:endParaRPr lang="en-US"/>
        </a:p>
      </dgm:t>
    </dgm:pt>
    <dgm:pt modelId="{50B9963A-4F6A-43A9-BE85-90EB7AB0050F}">
      <dgm:prSet/>
      <dgm:spPr/>
      <dgm:t>
        <a:bodyPr/>
        <a:lstStyle/>
        <a:p>
          <a:r>
            <a:rPr lang="en-US" dirty="0"/>
            <a:t>Texas is building a stronger, safer system for  responding to emergencies.</a:t>
          </a:r>
        </a:p>
      </dgm:t>
    </dgm:pt>
    <dgm:pt modelId="{B8D09368-507C-4043-B5D9-F038FF3D40ED}" type="parTrans" cxnId="{9528F29F-B844-4E6A-B8D9-2AA948F3739F}">
      <dgm:prSet/>
      <dgm:spPr/>
      <dgm:t>
        <a:bodyPr/>
        <a:lstStyle/>
        <a:p>
          <a:endParaRPr lang="en-US"/>
        </a:p>
      </dgm:t>
    </dgm:pt>
    <dgm:pt modelId="{7FDEBBA5-F8BF-4117-A4CB-88B106C81A57}" type="sibTrans" cxnId="{9528F29F-B844-4E6A-B8D9-2AA948F3739F}">
      <dgm:prSet/>
      <dgm:spPr/>
      <dgm:t>
        <a:bodyPr/>
        <a:lstStyle/>
        <a:p>
          <a:endParaRPr lang="en-US"/>
        </a:p>
      </dgm:t>
    </dgm:pt>
    <dgm:pt modelId="{98285A01-BF9B-4AB4-B19A-BBE069DB9961}">
      <dgm:prSet/>
      <dgm:spPr/>
      <dgm:t>
        <a:bodyPr/>
        <a:lstStyle/>
        <a:p>
          <a:r>
            <a:rPr lang="en-US" dirty="0"/>
            <a:t>Blood donation is the foundation—every Texan can make a difference.</a:t>
          </a:r>
        </a:p>
      </dgm:t>
    </dgm:pt>
    <dgm:pt modelId="{8EA04035-D5EE-4A57-A437-B36C99087789}" type="parTrans" cxnId="{355E2A9A-4424-4C43-8C76-BBB53E67F382}">
      <dgm:prSet/>
      <dgm:spPr/>
      <dgm:t>
        <a:bodyPr/>
        <a:lstStyle/>
        <a:p>
          <a:endParaRPr lang="en-US"/>
        </a:p>
      </dgm:t>
    </dgm:pt>
    <dgm:pt modelId="{038030D7-F212-4601-85ED-342D7C8D1503}" type="sibTrans" cxnId="{355E2A9A-4424-4C43-8C76-BBB53E67F382}">
      <dgm:prSet/>
      <dgm:spPr/>
      <dgm:t>
        <a:bodyPr/>
        <a:lstStyle/>
        <a:p>
          <a:endParaRPr lang="en-US"/>
        </a:p>
      </dgm:t>
    </dgm:pt>
    <dgm:pt modelId="{5672CDA9-1BC4-455A-BE2B-E886C59BA35F}">
      <dgm:prSet/>
      <dgm:spPr/>
      <dgm:t>
        <a:bodyPr/>
        <a:lstStyle/>
        <a:p>
          <a:r>
            <a:rPr lang="en-US"/>
            <a:t>Together, we can ensure lifesaving blood is always available when it’s needed most.</a:t>
          </a:r>
        </a:p>
      </dgm:t>
    </dgm:pt>
    <dgm:pt modelId="{712DD39C-2FB7-484A-BFAE-0B638FC7BF76}" type="parTrans" cxnId="{BF46871D-1957-4EDF-8668-62A789ABA7DC}">
      <dgm:prSet/>
      <dgm:spPr/>
      <dgm:t>
        <a:bodyPr/>
        <a:lstStyle/>
        <a:p>
          <a:endParaRPr lang="en-US"/>
        </a:p>
      </dgm:t>
    </dgm:pt>
    <dgm:pt modelId="{0532B945-274C-40BD-B4E9-0D07FE736D58}" type="sibTrans" cxnId="{BF46871D-1957-4EDF-8668-62A789ABA7DC}">
      <dgm:prSet/>
      <dgm:spPr/>
      <dgm:t>
        <a:bodyPr/>
        <a:lstStyle/>
        <a:p>
          <a:endParaRPr lang="en-US"/>
        </a:p>
      </dgm:t>
    </dgm:pt>
    <dgm:pt modelId="{1CAA7217-3117-4885-B2BF-8DA0F3893449}" type="pres">
      <dgm:prSet presAssocID="{77C32A10-A887-4604-B3D2-D7FA7240374A}" presName="linear" presStyleCnt="0">
        <dgm:presLayoutVars>
          <dgm:animLvl val="lvl"/>
          <dgm:resizeHandles val="exact"/>
        </dgm:presLayoutVars>
      </dgm:prSet>
      <dgm:spPr/>
    </dgm:pt>
    <dgm:pt modelId="{FB3D8B1C-88EC-4D3D-A6BE-3AED218F2D80}" type="pres">
      <dgm:prSet presAssocID="{233CF61B-786B-451A-B7B3-4B0FEEE37478}" presName="parentText" presStyleLbl="node1" presStyleIdx="0" presStyleCnt="4">
        <dgm:presLayoutVars>
          <dgm:chMax val="0"/>
          <dgm:bulletEnabled val="1"/>
        </dgm:presLayoutVars>
      </dgm:prSet>
      <dgm:spPr/>
    </dgm:pt>
    <dgm:pt modelId="{FD5B2DD7-2EDD-4360-B1E3-6FD133A762FA}" type="pres">
      <dgm:prSet presAssocID="{22E48EDA-CE66-4183-8921-D7D5D8EC91AD}" presName="spacer" presStyleCnt="0"/>
      <dgm:spPr/>
    </dgm:pt>
    <dgm:pt modelId="{34216F53-A767-4591-A6DD-89B45E1E3D5B}" type="pres">
      <dgm:prSet presAssocID="{50B9963A-4F6A-43A9-BE85-90EB7AB0050F}" presName="parentText" presStyleLbl="node1" presStyleIdx="1" presStyleCnt="4">
        <dgm:presLayoutVars>
          <dgm:chMax val="0"/>
          <dgm:bulletEnabled val="1"/>
        </dgm:presLayoutVars>
      </dgm:prSet>
      <dgm:spPr/>
    </dgm:pt>
    <dgm:pt modelId="{1551029E-9C2F-446C-8E58-A02240A2D13C}" type="pres">
      <dgm:prSet presAssocID="{7FDEBBA5-F8BF-4117-A4CB-88B106C81A57}" presName="spacer" presStyleCnt="0"/>
      <dgm:spPr/>
    </dgm:pt>
    <dgm:pt modelId="{B6D49BFD-E57C-4F27-8EEB-B714CC31900B}" type="pres">
      <dgm:prSet presAssocID="{98285A01-BF9B-4AB4-B19A-BBE069DB9961}" presName="parentText" presStyleLbl="node1" presStyleIdx="2" presStyleCnt="4">
        <dgm:presLayoutVars>
          <dgm:chMax val="0"/>
          <dgm:bulletEnabled val="1"/>
        </dgm:presLayoutVars>
      </dgm:prSet>
      <dgm:spPr/>
    </dgm:pt>
    <dgm:pt modelId="{BFB4F3F3-7067-49D6-92A9-3D4DCB058BB1}" type="pres">
      <dgm:prSet presAssocID="{038030D7-F212-4601-85ED-342D7C8D1503}" presName="spacer" presStyleCnt="0"/>
      <dgm:spPr/>
    </dgm:pt>
    <dgm:pt modelId="{88421F37-3B47-4CA6-A42A-04CDD4781B81}" type="pres">
      <dgm:prSet presAssocID="{5672CDA9-1BC4-455A-BE2B-E886C59BA35F}" presName="parentText" presStyleLbl="node1" presStyleIdx="3" presStyleCnt="4">
        <dgm:presLayoutVars>
          <dgm:chMax val="0"/>
          <dgm:bulletEnabled val="1"/>
        </dgm:presLayoutVars>
      </dgm:prSet>
      <dgm:spPr/>
    </dgm:pt>
  </dgm:ptLst>
  <dgm:cxnLst>
    <dgm:cxn modelId="{BF46871D-1957-4EDF-8668-62A789ABA7DC}" srcId="{77C32A10-A887-4604-B3D2-D7FA7240374A}" destId="{5672CDA9-1BC4-455A-BE2B-E886C59BA35F}" srcOrd="3" destOrd="0" parTransId="{712DD39C-2FB7-484A-BFAE-0B638FC7BF76}" sibTransId="{0532B945-274C-40BD-B4E9-0D07FE736D58}"/>
    <dgm:cxn modelId="{8EB6873E-F62E-428A-966A-9343FCE70DF2}" type="presOf" srcId="{5672CDA9-1BC4-455A-BE2B-E886C59BA35F}" destId="{88421F37-3B47-4CA6-A42A-04CDD4781B81}" srcOrd="0" destOrd="0" presId="urn:microsoft.com/office/officeart/2005/8/layout/vList2"/>
    <dgm:cxn modelId="{D2C8274A-40F2-451D-B035-78B35B7B9BE8}" type="presOf" srcId="{98285A01-BF9B-4AB4-B19A-BBE069DB9961}" destId="{B6D49BFD-E57C-4F27-8EEB-B714CC31900B}" srcOrd="0" destOrd="0" presId="urn:microsoft.com/office/officeart/2005/8/layout/vList2"/>
    <dgm:cxn modelId="{7C655F59-1423-4081-8D36-E69C768CA603}" type="presOf" srcId="{50B9963A-4F6A-43A9-BE85-90EB7AB0050F}" destId="{34216F53-A767-4591-A6DD-89B45E1E3D5B}" srcOrd="0" destOrd="0" presId="urn:microsoft.com/office/officeart/2005/8/layout/vList2"/>
    <dgm:cxn modelId="{355E2A9A-4424-4C43-8C76-BBB53E67F382}" srcId="{77C32A10-A887-4604-B3D2-D7FA7240374A}" destId="{98285A01-BF9B-4AB4-B19A-BBE069DB9961}" srcOrd="2" destOrd="0" parTransId="{8EA04035-D5EE-4A57-A437-B36C99087789}" sibTransId="{038030D7-F212-4601-85ED-342D7C8D1503}"/>
    <dgm:cxn modelId="{9528F29F-B844-4E6A-B8D9-2AA948F3739F}" srcId="{77C32A10-A887-4604-B3D2-D7FA7240374A}" destId="{50B9963A-4F6A-43A9-BE85-90EB7AB0050F}" srcOrd="1" destOrd="0" parTransId="{B8D09368-507C-4043-B5D9-F038FF3D40ED}" sibTransId="{7FDEBBA5-F8BF-4117-A4CB-88B106C81A57}"/>
    <dgm:cxn modelId="{9A4D00E8-2F9E-4138-8BC3-153494D2FA8E}" type="presOf" srcId="{77C32A10-A887-4604-B3D2-D7FA7240374A}" destId="{1CAA7217-3117-4885-B2BF-8DA0F3893449}" srcOrd="0" destOrd="0" presId="urn:microsoft.com/office/officeart/2005/8/layout/vList2"/>
    <dgm:cxn modelId="{0E50C9E8-E724-47A5-8CFB-05F9D201FC7D}" type="presOf" srcId="{233CF61B-786B-451A-B7B3-4B0FEEE37478}" destId="{FB3D8B1C-88EC-4D3D-A6BE-3AED218F2D80}" srcOrd="0" destOrd="0" presId="urn:microsoft.com/office/officeart/2005/8/layout/vList2"/>
    <dgm:cxn modelId="{D541EFF2-6BB9-4708-A339-78ECF56FB65D}" srcId="{77C32A10-A887-4604-B3D2-D7FA7240374A}" destId="{233CF61B-786B-451A-B7B3-4B0FEEE37478}" srcOrd="0" destOrd="0" parTransId="{F44A6CDA-6D14-422C-978A-11C8B5F7745D}" sibTransId="{22E48EDA-CE66-4183-8921-D7D5D8EC91AD}"/>
    <dgm:cxn modelId="{0CAFA423-A8EB-4C2D-9BE4-BA103C7BCA27}" type="presParOf" srcId="{1CAA7217-3117-4885-B2BF-8DA0F3893449}" destId="{FB3D8B1C-88EC-4D3D-A6BE-3AED218F2D80}" srcOrd="0" destOrd="0" presId="urn:microsoft.com/office/officeart/2005/8/layout/vList2"/>
    <dgm:cxn modelId="{950C2D6D-0A7E-4E25-8403-EB80B1655369}" type="presParOf" srcId="{1CAA7217-3117-4885-B2BF-8DA0F3893449}" destId="{FD5B2DD7-2EDD-4360-B1E3-6FD133A762FA}" srcOrd="1" destOrd="0" presId="urn:microsoft.com/office/officeart/2005/8/layout/vList2"/>
    <dgm:cxn modelId="{2AD2BBAA-D13E-4415-BC44-C5D83EF951A8}" type="presParOf" srcId="{1CAA7217-3117-4885-B2BF-8DA0F3893449}" destId="{34216F53-A767-4591-A6DD-89B45E1E3D5B}" srcOrd="2" destOrd="0" presId="urn:microsoft.com/office/officeart/2005/8/layout/vList2"/>
    <dgm:cxn modelId="{F8FBAECF-C920-4A0A-99C0-B48BA91AA246}" type="presParOf" srcId="{1CAA7217-3117-4885-B2BF-8DA0F3893449}" destId="{1551029E-9C2F-446C-8E58-A02240A2D13C}" srcOrd="3" destOrd="0" presId="urn:microsoft.com/office/officeart/2005/8/layout/vList2"/>
    <dgm:cxn modelId="{739F933A-9437-4466-914E-92C076D9100F}" type="presParOf" srcId="{1CAA7217-3117-4885-B2BF-8DA0F3893449}" destId="{B6D49BFD-E57C-4F27-8EEB-B714CC31900B}" srcOrd="4" destOrd="0" presId="urn:microsoft.com/office/officeart/2005/8/layout/vList2"/>
    <dgm:cxn modelId="{3532A59B-9825-4CB0-8B37-B7F6A8D3CAC3}" type="presParOf" srcId="{1CAA7217-3117-4885-B2BF-8DA0F3893449}" destId="{BFB4F3F3-7067-49D6-92A9-3D4DCB058BB1}" srcOrd="5" destOrd="0" presId="urn:microsoft.com/office/officeart/2005/8/layout/vList2"/>
    <dgm:cxn modelId="{754771A3-1BB1-4D47-88A6-0AC6B127B427}" type="presParOf" srcId="{1CAA7217-3117-4885-B2BF-8DA0F3893449}" destId="{88421F37-3B47-4CA6-A42A-04CDD4781B81}"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A1A79-A056-4216-9AC9-4E4D4CCF897D}">
      <dsp:nvSpPr>
        <dsp:cNvPr id="0" name=""/>
        <dsp:cNvSpPr/>
      </dsp:nvSpPr>
      <dsp:spPr>
        <a:xfrm>
          <a:off x="0" y="2288"/>
          <a:ext cx="4773168" cy="11598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9577F7-E563-4D9F-A74D-DAD9DD9000E3}">
      <dsp:nvSpPr>
        <dsp:cNvPr id="0" name=""/>
        <dsp:cNvSpPr/>
      </dsp:nvSpPr>
      <dsp:spPr>
        <a:xfrm>
          <a:off x="350852" y="263253"/>
          <a:ext cx="637913" cy="63791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E23CFC-0D6C-497B-AB66-E232E55DC852}">
      <dsp:nvSpPr>
        <dsp:cNvPr id="0" name=""/>
        <dsp:cNvSpPr/>
      </dsp:nvSpPr>
      <dsp:spPr>
        <a:xfrm>
          <a:off x="1339618" y="2288"/>
          <a:ext cx="3433549"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711200">
            <a:lnSpc>
              <a:spcPct val="90000"/>
            </a:lnSpc>
            <a:spcBef>
              <a:spcPct val="0"/>
            </a:spcBef>
            <a:spcAft>
              <a:spcPct val="35000"/>
            </a:spcAft>
            <a:buNone/>
          </a:pPr>
          <a:r>
            <a:rPr lang="en-US" sz="1600" kern="1200" dirty="0"/>
            <a:t>Equipment and processes to keep temperature regulated blood available in ambulances and on helicopters</a:t>
          </a:r>
        </a:p>
      </dsp:txBody>
      <dsp:txXfrm>
        <a:off x="1339618" y="2288"/>
        <a:ext cx="3433549" cy="1159843"/>
      </dsp:txXfrm>
    </dsp:sp>
    <dsp:sp modelId="{EB3031CB-48ED-4DF3-A779-C7E126ABE3BF}">
      <dsp:nvSpPr>
        <dsp:cNvPr id="0" name=""/>
        <dsp:cNvSpPr/>
      </dsp:nvSpPr>
      <dsp:spPr>
        <a:xfrm>
          <a:off x="0" y="1452092"/>
          <a:ext cx="4773168" cy="11598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7944A8-1F70-4683-8A55-BAC5EBC530B6}">
      <dsp:nvSpPr>
        <dsp:cNvPr id="0" name=""/>
        <dsp:cNvSpPr/>
      </dsp:nvSpPr>
      <dsp:spPr>
        <a:xfrm>
          <a:off x="350852" y="1713057"/>
          <a:ext cx="637913" cy="63791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833828-E4CF-4802-A9A6-278A724EE1B4}">
      <dsp:nvSpPr>
        <dsp:cNvPr id="0" name=""/>
        <dsp:cNvSpPr/>
      </dsp:nvSpPr>
      <dsp:spPr>
        <a:xfrm>
          <a:off x="1339618" y="1452092"/>
          <a:ext cx="3433549"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711200">
            <a:lnSpc>
              <a:spcPct val="90000"/>
            </a:lnSpc>
            <a:spcBef>
              <a:spcPct val="0"/>
            </a:spcBef>
            <a:spcAft>
              <a:spcPct val="35000"/>
            </a:spcAft>
            <a:buNone/>
          </a:pPr>
          <a:r>
            <a:rPr lang="en-US" sz="1600" kern="1200" dirty="0"/>
            <a:t>EMS personnel training and Medical Director oversight</a:t>
          </a:r>
        </a:p>
      </dsp:txBody>
      <dsp:txXfrm>
        <a:off x="1339618" y="1452092"/>
        <a:ext cx="3433549" cy="1159843"/>
      </dsp:txXfrm>
    </dsp:sp>
    <dsp:sp modelId="{82EBFBF9-88D3-4397-A6EA-281B47FA06F3}">
      <dsp:nvSpPr>
        <dsp:cNvPr id="0" name=""/>
        <dsp:cNvSpPr/>
      </dsp:nvSpPr>
      <dsp:spPr>
        <a:xfrm>
          <a:off x="0" y="2901896"/>
          <a:ext cx="4773168" cy="11598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EEF6D9-DBE3-4DB5-A5EA-9428B7CEAE6D}">
      <dsp:nvSpPr>
        <dsp:cNvPr id="0" name=""/>
        <dsp:cNvSpPr/>
      </dsp:nvSpPr>
      <dsp:spPr>
        <a:xfrm>
          <a:off x="350852" y="3162861"/>
          <a:ext cx="637913" cy="63791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0252CAA-41E8-44E1-932D-C2A9A89429E3}">
      <dsp:nvSpPr>
        <dsp:cNvPr id="0" name=""/>
        <dsp:cNvSpPr/>
      </dsp:nvSpPr>
      <dsp:spPr>
        <a:xfrm>
          <a:off x="1339618" y="2901896"/>
          <a:ext cx="3433549"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711200">
            <a:lnSpc>
              <a:spcPct val="90000"/>
            </a:lnSpc>
            <a:spcBef>
              <a:spcPct val="0"/>
            </a:spcBef>
            <a:spcAft>
              <a:spcPct val="35000"/>
            </a:spcAft>
            <a:buNone/>
          </a:pPr>
          <a:r>
            <a:rPr lang="en-US" sz="1600" kern="1200" dirty="0"/>
            <a:t>Partnerships with hospitals and blood banks</a:t>
          </a:r>
        </a:p>
      </dsp:txBody>
      <dsp:txXfrm>
        <a:off x="1339618" y="2901896"/>
        <a:ext cx="3433549" cy="1159843"/>
      </dsp:txXfrm>
    </dsp:sp>
    <dsp:sp modelId="{AF9EA3F2-3918-49EE-85C9-5EA71AA0416A}">
      <dsp:nvSpPr>
        <dsp:cNvPr id="0" name=""/>
        <dsp:cNvSpPr/>
      </dsp:nvSpPr>
      <dsp:spPr>
        <a:xfrm>
          <a:off x="0" y="4351700"/>
          <a:ext cx="4773168" cy="11598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77F481-C75E-411C-AEF3-4E6782976E77}">
      <dsp:nvSpPr>
        <dsp:cNvPr id="0" name=""/>
        <dsp:cNvSpPr/>
      </dsp:nvSpPr>
      <dsp:spPr>
        <a:xfrm>
          <a:off x="350852" y="4612665"/>
          <a:ext cx="637913" cy="63791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B501AA-057F-4752-A766-B6914C1F9231}">
      <dsp:nvSpPr>
        <dsp:cNvPr id="0" name=""/>
        <dsp:cNvSpPr/>
      </dsp:nvSpPr>
      <dsp:spPr>
        <a:xfrm>
          <a:off x="1339618" y="4351700"/>
          <a:ext cx="3433549"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711200">
            <a:lnSpc>
              <a:spcPct val="90000"/>
            </a:lnSpc>
            <a:spcBef>
              <a:spcPct val="0"/>
            </a:spcBef>
            <a:spcAft>
              <a:spcPct val="35000"/>
            </a:spcAft>
            <a:buNone/>
          </a:pPr>
          <a:r>
            <a:rPr lang="en-US" sz="1600" kern="1200"/>
            <a:t>Partnerships with blood donors</a:t>
          </a:r>
        </a:p>
      </dsp:txBody>
      <dsp:txXfrm>
        <a:off x="1339618" y="4351700"/>
        <a:ext cx="3433549" cy="11598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C3F6DC-0943-40B1-B0EC-A2B223D0274E}">
      <dsp:nvSpPr>
        <dsp:cNvPr id="0" name=""/>
        <dsp:cNvSpPr/>
      </dsp:nvSpPr>
      <dsp:spPr>
        <a:xfrm>
          <a:off x="0" y="337924"/>
          <a:ext cx="5175384" cy="156633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Every unit of blood donated can save up to three lives.</a:t>
          </a:r>
        </a:p>
      </dsp:txBody>
      <dsp:txXfrm>
        <a:off x="76462" y="414386"/>
        <a:ext cx="5022460" cy="1413413"/>
      </dsp:txXfrm>
    </dsp:sp>
    <dsp:sp modelId="{16C87AE5-3385-4693-BD06-C74319C169B7}">
      <dsp:nvSpPr>
        <dsp:cNvPr id="0" name=""/>
        <dsp:cNvSpPr/>
      </dsp:nvSpPr>
      <dsp:spPr>
        <a:xfrm>
          <a:off x="0" y="1984901"/>
          <a:ext cx="5175384" cy="1566337"/>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Prehospital programs rely on a constant supply of donated blood.</a:t>
          </a:r>
        </a:p>
      </dsp:txBody>
      <dsp:txXfrm>
        <a:off x="76462" y="2061363"/>
        <a:ext cx="5022460" cy="1413413"/>
      </dsp:txXfrm>
    </dsp:sp>
    <dsp:sp modelId="{EADA3AD7-E760-4E23-866F-3720E4F2B091}">
      <dsp:nvSpPr>
        <dsp:cNvPr id="0" name=""/>
        <dsp:cNvSpPr/>
      </dsp:nvSpPr>
      <dsp:spPr>
        <a:xfrm>
          <a:off x="0" y="3631879"/>
          <a:ext cx="5175384" cy="1566337"/>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Texans can directly contribute to saving lives in their communities by becoming a donor</a:t>
          </a:r>
        </a:p>
      </dsp:txBody>
      <dsp:txXfrm>
        <a:off x="76462" y="3708341"/>
        <a:ext cx="5022460" cy="1413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0724D-9FF5-465D-B307-12D83838CD15}">
      <dsp:nvSpPr>
        <dsp:cNvPr id="0" name=""/>
        <dsp:cNvSpPr/>
      </dsp:nvSpPr>
      <dsp:spPr>
        <a:xfrm>
          <a:off x="2310" y="892539"/>
          <a:ext cx="1833041" cy="256625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911" tIns="330200" rIns="142911" bIns="330200" numCol="1" spcCol="1270" anchor="t" anchorCtr="0">
          <a:noAutofit/>
        </a:bodyPr>
        <a:lstStyle/>
        <a:p>
          <a:pPr marL="0" lvl="0" indent="0" algn="l" defTabSz="666750">
            <a:lnSpc>
              <a:spcPct val="90000"/>
            </a:lnSpc>
            <a:spcBef>
              <a:spcPct val="0"/>
            </a:spcBef>
            <a:spcAft>
              <a:spcPct val="35000"/>
            </a:spcAft>
            <a:buNone/>
          </a:pPr>
          <a:r>
            <a:rPr lang="en-US" sz="1500" kern="1200"/>
            <a:t>Donate blood regularly at your local blood center.</a:t>
          </a:r>
        </a:p>
      </dsp:txBody>
      <dsp:txXfrm>
        <a:off x="2310" y="1867718"/>
        <a:ext cx="1833041" cy="1539754"/>
      </dsp:txXfrm>
    </dsp:sp>
    <dsp:sp modelId="{BEE3D2C8-83F4-48BF-A4F4-4502374EFFB8}">
      <dsp:nvSpPr>
        <dsp:cNvPr id="0" name=""/>
        <dsp:cNvSpPr/>
      </dsp:nvSpPr>
      <dsp:spPr>
        <a:xfrm>
          <a:off x="533892" y="1149165"/>
          <a:ext cx="769877" cy="769877"/>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23" tIns="12700" rIns="60023" bIns="12700" numCol="1" spcCol="1270" anchor="ctr" anchorCtr="0">
          <a:noAutofit/>
        </a:bodyPr>
        <a:lstStyle/>
        <a:p>
          <a:pPr marL="0" lvl="0" indent="0" algn="ctr" defTabSz="1644650">
            <a:lnSpc>
              <a:spcPct val="90000"/>
            </a:lnSpc>
            <a:spcBef>
              <a:spcPct val="0"/>
            </a:spcBef>
            <a:spcAft>
              <a:spcPct val="35000"/>
            </a:spcAft>
            <a:buNone/>
          </a:pPr>
          <a:r>
            <a:rPr lang="en-US" sz="3700" kern="1200"/>
            <a:t>1</a:t>
          </a:r>
        </a:p>
      </dsp:txBody>
      <dsp:txXfrm>
        <a:off x="646638" y="1261911"/>
        <a:ext cx="544385" cy="544385"/>
      </dsp:txXfrm>
    </dsp:sp>
    <dsp:sp modelId="{02118DDA-714A-4F90-99DC-42AC8FDB3AA0}">
      <dsp:nvSpPr>
        <dsp:cNvPr id="0" name=""/>
        <dsp:cNvSpPr/>
      </dsp:nvSpPr>
      <dsp:spPr>
        <a:xfrm>
          <a:off x="2310" y="3458726"/>
          <a:ext cx="1833041"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6A7A88-AFD1-40A3-94B7-926B18471F6A}">
      <dsp:nvSpPr>
        <dsp:cNvPr id="0" name=""/>
        <dsp:cNvSpPr/>
      </dsp:nvSpPr>
      <dsp:spPr>
        <a:xfrm>
          <a:off x="2018656" y="892539"/>
          <a:ext cx="1833041" cy="256625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911" tIns="330200" rIns="142911" bIns="330200" numCol="1" spcCol="1270" anchor="t" anchorCtr="0">
          <a:noAutofit/>
        </a:bodyPr>
        <a:lstStyle/>
        <a:p>
          <a:pPr marL="0" lvl="0" indent="0" algn="l" defTabSz="666750">
            <a:lnSpc>
              <a:spcPct val="90000"/>
            </a:lnSpc>
            <a:spcBef>
              <a:spcPct val="0"/>
            </a:spcBef>
            <a:spcAft>
              <a:spcPct val="35000"/>
            </a:spcAft>
            <a:buNone/>
          </a:pPr>
          <a:r>
            <a:rPr lang="en-US" sz="1500" kern="1200"/>
            <a:t>Encourage friends, family, and coworkers to donate.</a:t>
          </a:r>
        </a:p>
      </dsp:txBody>
      <dsp:txXfrm>
        <a:off x="2018656" y="1867718"/>
        <a:ext cx="1833041" cy="1539754"/>
      </dsp:txXfrm>
    </dsp:sp>
    <dsp:sp modelId="{895256BE-E4EB-4C5F-9833-8A715318E639}">
      <dsp:nvSpPr>
        <dsp:cNvPr id="0" name=""/>
        <dsp:cNvSpPr/>
      </dsp:nvSpPr>
      <dsp:spPr>
        <a:xfrm>
          <a:off x="2550238" y="1149165"/>
          <a:ext cx="769877" cy="769877"/>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23" tIns="12700" rIns="60023" bIns="12700" numCol="1" spcCol="1270" anchor="ctr" anchorCtr="0">
          <a:noAutofit/>
        </a:bodyPr>
        <a:lstStyle/>
        <a:p>
          <a:pPr marL="0" lvl="0" indent="0" algn="ctr" defTabSz="1644650">
            <a:lnSpc>
              <a:spcPct val="90000"/>
            </a:lnSpc>
            <a:spcBef>
              <a:spcPct val="0"/>
            </a:spcBef>
            <a:spcAft>
              <a:spcPct val="35000"/>
            </a:spcAft>
            <a:buNone/>
          </a:pPr>
          <a:r>
            <a:rPr lang="en-US" sz="3700" kern="1200"/>
            <a:t>2</a:t>
          </a:r>
        </a:p>
      </dsp:txBody>
      <dsp:txXfrm>
        <a:off x="2662984" y="1261911"/>
        <a:ext cx="544385" cy="544385"/>
      </dsp:txXfrm>
    </dsp:sp>
    <dsp:sp modelId="{8C1B0665-9C2E-4E53-BADA-436F527B41CE}">
      <dsp:nvSpPr>
        <dsp:cNvPr id="0" name=""/>
        <dsp:cNvSpPr/>
      </dsp:nvSpPr>
      <dsp:spPr>
        <a:xfrm>
          <a:off x="2018656" y="3458726"/>
          <a:ext cx="1833041"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0838FA-96C9-487B-AA2A-FA5456F9E344}">
      <dsp:nvSpPr>
        <dsp:cNvPr id="0" name=""/>
        <dsp:cNvSpPr/>
      </dsp:nvSpPr>
      <dsp:spPr>
        <a:xfrm>
          <a:off x="4035002" y="892539"/>
          <a:ext cx="1833041" cy="256625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911" tIns="330200" rIns="142911" bIns="330200" numCol="1" spcCol="1270" anchor="t" anchorCtr="0">
          <a:noAutofit/>
        </a:bodyPr>
        <a:lstStyle/>
        <a:p>
          <a:pPr marL="0" lvl="0" indent="0" algn="l" defTabSz="666750">
            <a:lnSpc>
              <a:spcPct val="90000"/>
            </a:lnSpc>
            <a:spcBef>
              <a:spcPct val="0"/>
            </a:spcBef>
            <a:spcAft>
              <a:spcPct val="35000"/>
            </a:spcAft>
            <a:buNone/>
          </a:pPr>
          <a:r>
            <a:rPr lang="en-US" sz="1500" kern="1200"/>
            <a:t>Support Texas blood banks and EMS initiatives.</a:t>
          </a:r>
        </a:p>
      </dsp:txBody>
      <dsp:txXfrm>
        <a:off x="4035002" y="1867718"/>
        <a:ext cx="1833041" cy="1539754"/>
      </dsp:txXfrm>
    </dsp:sp>
    <dsp:sp modelId="{B936E9D7-23BD-4FEE-9D10-5DC8AC9360F0}">
      <dsp:nvSpPr>
        <dsp:cNvPr id="0" name=""/>
        <dsp:cNvSpPr/>
      </dsp:nvSpPr>
      <dsp:spPr>
        <a:xfrm>
          <a:off x="4566584" y="1149165"/>
          <a:ext cx="769877" cy="769877"/>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23" tIns="12700" rIns="60023" bIns="12700" numCol="1" spcCol="1270" anchor="ctr" anchorCtr="0">
          <a:noAutofit/>
        </a:bodyPr>
        <a:lstStyle/>
        <a:p>
          <a:pPr marL="0" lvl="0" indent="0" algn="ctr" defTabSz="1644650">
            <a:lnSpc>
              <a:spcPct val="90000"/>
            </a:lnSpc>
            <a:spcBef>
              <a:spcPct val="0"/>
            </a:spcBef>
            <a:spcAft>
              <a:spcPct val="35000"/>
            </a:spcAft>
            <a:buNone/>
          </a:pPr>
          <a:r>
            <a:rPr lang="en-US" sz="3700" kern="1200"/>
            <a:t>3</a:t>
          </a:r>
        </a:p>
      </dsp:txBody>
      <dsp:txXfrm>
        <a:off x="4679330" y="1261911"/>
        <a:ext cx="544385" cy="544385"/>
      </dsp:txXfrm>
    </dsp:sp>
    <dsp:sp modelId="{828052ED-25DE-4366-9BC8-81EAF669D005}">
      <dsp:nvSpPr>
        <dsp:cNvPr id="0" name=""/>
        <dsp:cNvSpPr/>
      </dsp:nvSpPr>
      <dsp:spPr>
        <a:xfrm>
          <a:off x="4035002" y="3458726"/>
          <a:ext cx="1833041"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F9719D-2546-4C5E-817B-F8235B6F8CC2}">
      <dsp:nvSpPr>
        <dsp:cNvPr id="0" name=""/>
        <dsp:cNvSpPr/>
      </dsp:nvSpPr>
      <dsp:spPr>
        <a:xfrm>
          <a:off x="6051347" y="892539"/>
          <a:ext cx="1833041" cy="256625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911" tIns="330200" rIns="142911" bIns="330200" numCol="1" spcCol="1270" anchor="t" anchorCtr="0">
          <a:noAutofit/>
        </a:bodyPr>
        <a:lstStyle/>
        <a:p>
          <a:pPr marL="0" lvl="0" indent="0" algn="l" defTabSz="666750">
            <a:lnSpc>
              <a:spcPct val="90000"/>
            </a:lnSpc>
            <a:spcBef>
              <a:spcPct val="0"/>
            </a:spcBef>
            <a:spcAft>
              <a:spcPct val="35000"/>
            </a:spcAft>
            <a:buNone/>
          </a:pPr>
          <a:r>
            <a:rPr lang="en-US" sz="1500" kern="1200"/>
            <a:t>Share awareness of prehospital blood programs.</a:t>
          </a:r>
        </a:p>
      </dsp:txBody>
      <dsp:txXfrm>
        <a:off x="6051347" y="1867718"/>
        <a:ext cx="1833041" cy="1539754"/>
      </dsp:txXfrm>
    </dsp:sp>
    <dsp:sp modelId="{F0598416-8748-4D1F-936D-5980056DF532}">
      <dsp:nvSpPr>
        <dsp:cNvPr id="0" name=""/>
        <dsp:cNvSpPr/>
      </dsp:nvSpPr>
      <dsp:spPr>
        <a:xfrm>
          <a:off x="6582929" y="1149165"/>
          <a:ext cx="769877" cy="769877"/>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23" tIns="12700" rIns="60023" bIns="12700" numCol="1" spcCol="1270" anchor="ctr" anchorCtr="0">
          <a:noAutofit/>
        </a:bodyPr>
        <a:lstStyle/>
        <a:p>
          <a:pPr marL="0" lvl="0" indent="0" algn="ctr" defTabSz="1644650">
            <a:lnSpc>
              <a:spcPct val="90000"/>
            </a:lnSpc>
            <a:spcBef>
              <a:spcPct val="0"/>
            </a:spcBef>
            <a:spcAft>
              <a:spcPct val="35000"/>
            </a:spcAft>
            <a:buNone/>
          </a:pPr>
          <a:r>
            <a:rPr lang="en-US" sz="3700" kern="1200"/>
            <a:t>4</a:t>
          </a:r>
        </a:p>
      </dsp:txBody>
      <dsp:txXfrm>
        <a:off x="6695675" y="1261911"/>
        <a:ext cx="544385" cy="544385"/>
      </dsp:txXfrm>
    </dsp:sp>
    <dsp:sp modelId="{96B3C4FF-9D06-44D2-88C8-86BFE8945D8F}">
      <dsp:nvSpPr>
        <dsp:cNvPr id="0" name=""/>
        <dsp:cNvSpPr/>
      </dsp:nvSpPr>
      <dsp:spPr>
        <a:xfrm>
          <a:off x="6051347" y="3458726"/>
          <a:ext cx="1833041"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D8B1C-88EC-4D3D-A6BE-3AED218F2D80}">
      <dsp:nvSpPr>
        <dsp:cNvPr id="0" name=""/>
        <dsp:cNvSpPr/>
      </dsp:nvSpPr>
      <dsp:spPr>
        <a:xfrm>
          <a:off x="0" y="78669"/>
          <a:ext cx="7886700" cy="9945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Prehospital blood programs save lives by making blood available to patients faster.</a:t>
          </a:r>
        </a:p>
      </dsp:txBody>
      <dsp:txXfrm>
        <a:off x="48547" y="127216"/>
        <a:ext cx="7789606" cy="897406"/>
      </dsp:txXfrm>
    </dsp:sp>
    <dsp:sp modelId="{34216F53-A767-4591-A6DD-89B45E1E3D5B}">
      <dsp:nvSpPr>
        <dsp:cNvPr id="0" name=""/>
        <dsp:cNvSpPr/>
      </dsp:nvSpPr>
      <dsp:spPr>
        <a:xfrm>
          <a:off x="0" y="1145169"/>
          <a:ext cx="7886700" cy="99450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Texas is building a stronger, safer system for  responding to emergencies.</a:t>
          </a:r>
        </a:p>
      </dsp:txBody>
      <dsp:txXfrm>
        <a:off x="48547" y="1193716"/>
        <a:ext cx="7789606" cy="897406"/>
      </dsp:txXfrm>
    </dsp:sp>
    <dsp:sp modelId="{B6D49BFD-E57C-4F27-8EEB-B714CC31900B}">
      <dsp:nvSpPr>
        <dsp:cNvPr id="0" name=""/>
        <dsp:cNvSpPr/>
      </dsp:nvSpPr>
      <dsp:spPr>
        <a:xfrm>
          <a:off x="0" y="2211669"/>
          <a:ext cx="7886700" cy="99450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Blood donation is the foundation—every Texan can make a difference.</a:t>
          </a:r>
        </a:p>
      </dsp:txBody>
      <dsp:txXfrm>
        <a:off x="48547" y="2260216"/>
        <a:ext cx="7789606" cy="897406"/>
      </dsp:txXfrm>
    </dsp:sp>
    <dsp:sp modelId="{88421F37-3B47-4CA6-A42A-04CDD4781B81}">
      <dsp:nvSpPr>
        <dsp:cNvPr id="0" name=""/>
        <dsp:cNvSpPr/>
      </dsp:nvSpPr>
      <dsp:spPr>
        <a:xfrm>
          <a:off x="0" y="3278169"/>
          <a:ext cx="7886700" cy="9945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Together, we can ensure lifesaving blood is always available when it’s needed most.</a:t>
          </a:r>
        </a:p>
      </dsp:txBody>
      <dsp:txXfrm>
        <a:off x="48547" y="3326716"/>
        <a:ext cx="7789606" cy="897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1E5D9-C88B-4248-8AB0-02EE5801F77F}" type="datetimeFigureOut">
              <a:rPr lang="en-US" smtClean="0"/>
              <a:t>3/4/2026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8CCB23-A621-4E92-AF0F-A36F3465B1A9}" type="slidenum">
              <a:rPr lang="en-US" smtClean="0"/>
              <a:t>‹#›</a:t>
            </a:fld>
            <a:endParaRPr lang="en-US"/>
          </a:p>
        </p:txBody>
      </p:sp>
    </p:spTree>
    <p:extLst>
      <p:ext uri="{BB962C8B-B14F-4D97-AF65-F5344CB8AC3E}">
        <p14:creationId xmlns:p14="http://schemas.microsoft.com/office/powerpoint/2010/main" val="12317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1</a:t>
            </a:fld>
            <a:endParaRPr lang="en-US"/>
          </a:p>
        </p:txBody>
      </p:sp>
    </p:spTree>
    <p:extLst>
      <p:ext uri="{BB962C8B-B14F-4D97-AF65-F5344CB8AC3E}">
        <p14:creationId xmlns:p14="http://schemas.microsoft.com/office/powerpoint/2010/main" val="4077046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a groundbreaking new program, trained paramedics across Texas can now administer emergency blood transfusions in the field — giving bleeding patients a fighting chance before they ever reach the hospital.</a:t>
            </a:r>
          </a:p>
        </p:txBody>
      </p:sp>
      <p:sp>
        <p:nvSpPr>
          <p:cNvPr id="4" name="Slide Number Placeholder 3"/>
          <p:cNvSpPr>
            <a:spLocks noGrp="1"/>
          </p:cNvSpPr>
          <p:nvPr>
            <p:ph type="sldNum" sz="quarter" idx="5"/>
          </p:nvPr>
        </p:nvSpPr>
        <p:spPr/>
        <p:txBody>
          <a:bodyPr/>
          <a:lstStyle/>
          <a:p>
            <a:fld id="{B78CCB23-A621-4E92-AF0F-A36F3465B1A9}" type="slidenum">
              <a:rPr lang="en-US" smtClean="0"/>
              <a:t>2</a:t>
            </a:fld>
            <a:endParaRPr lang="en-US"/>
          </a:p>
        </p:txBody>
      </p:sp>
    </p:spTree>
    <p:extLst>
      <p:ext uri="{BB962C8B-B14F-4D97-AF65-F5344CB8AC3E}">
        <p14:creationId xmlns:p14="http://schemas.microsoft.com/office/powerpoint/2010/main" val="52399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5</a:t>
            </a:fld>
            <a:endParaRPr lang="en-US"/>
          </a:p>
        </p:txBody>
      </p:sp>
    </p:spTree>
    <p:extLst>
      <p:ext uri="{BB962C8B-B14F-4D97-AF65-F5344CB8AC3E}">
        <p14:creationId xmlns:p14="http://schemas.microsoft.com/office/powerpoint/2010/main" val="138629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6</a:t>
            </a:fld>
            <a:endParaRPr lang="en-US"/>
          </a:p>
        </p:txBody>
      </p:sp>
    </p:spTree>
    <p:extLst>
      <p:ext uri="{BB962C8B-B14F-4D97-AF65-F5344CB8AC3E}">
        <p14:creationId xmlns:p14="http://schemas.microsoft.com/office/powerpoint/2010/main" val="2446900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8</a:t>
            </a:fld>
            <a:endParaRPr lang="en-US"/>
          </a:p>
        </p:txBody>
      </p:sp>
    </p:spTree>
    <p:extLst>
      <p:ext uri="{BB962C8B-B14F-4D97-AF65-F5344CB8AC3E}">
        <p14:creationId xmlns:p14="http://schemas.microsoft.com/office/powerpoint/2010/main" val="80501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10</a:t>
            </a:fld>
            <a:endParaRPr lang="en-US"/>
          </a:p>
        </p:txBody>
      </p:sp>
    </p:spTree>
    <p:extLst>
      <p:ext uri="{BB962C8B-B14F-4D97-AF65-F5344CB8AC3E}">
        <p14:creationId xmlns:p14="http://schemas.microsoft.com/office/powerpoint/2010/main" val="352714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8CCB23-A621-4E92-AF0F-A36F3465B1A9}" type="slidenum">
              <a:rPr lang="en-US" smtClean="0"/>
              <a:t>13</a:t>
            </a:fld>
            <a:endParaRPr lang="en-US"/>
          </a:p>
        </p:txBody>
      </p:sp>
    </p:spTree>
    <p:extLst>
      <p:ext uri="{BB962C8B-B14F-4D97-AF65-F5344CB8AC3E}">
        <p14:creationId xmlns:p14="http://schemas.microsoft.com/office/powerpoint/2010/main" val="2205744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v2_11.21.2025</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v2_11.21.2025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v2_11.21.2025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v2_11.21.2025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v2_11.21.2025</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v2_11.21.2025</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v2_11.21.2025</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v2_11.21.2025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v2_11.21.2025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v2_11.21.2025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v2_11.21.2025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v2_11.21.2025</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jpe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2601" y="2576448"/>
            <a:ext cx="3989489" cy="2434873"/>
          </a:xfrm>
        </p:spPr>
        <p:txBody>
          <a:bodyPr>
            <a:normAutofit fontScale="90000"/>
          </a:bodyPr>
          <a:lstStyle/>
          <a:p>
            <a:r>
              <a:rPr lang="en-US" sz="5400" dirty="0"/>
              <a:t>Saving Lives Starts </a:t>
            </a:r>
            <a:r>
              <a:rPr lang="en-US" sz="5400" b="1" dirty="0"/>
              <a:t>Before</a:t>
            </a:r>
            <a:r>
              <a:rPr lang="en-US" sz="5400" dirty="0"/>
              <a:t> the Hospital</a:t>
            </a:r>
          </a:p>
        </p:txBody>
      </p:sp>
      <p:pic>
        <p:nvPicPr>
          <p:cNvPr id="4" name="Picture 3">
            <a:extLst>
              <a:ext uri="{FF2B5EF4-FFF2-40B4-BE49-F238E27FC236}">
                <a16:creationId xmlns:a16="http://schemas.microsoft.com/office/drawing/2014/main" id="{E2333FF6-53FB-BF2E-B06F-E69B3B0DE915}"/>
              </a:ext>
            </a:extLst>
          </p:cNvPr>
          <p:cNvPicPr>
            <a:picLocks noChangeAspect="1"/>
          </p:cNvPicPr>
          <p:nvPr/>
        </p:nvPicPr>
        <p:blipFill>
          <a:blip r:embed="rId3"/>
          <a:srcRect l="16097" r="18693"/>
          <a:stretch>
            <a:fillRect/>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386DB4B8-AEB9-948A-40BD-9F86204CF8DE}"/>
              </a:ext>
            </a:extLst>
          </p:cNvPr>
          <p:cNvSpPr txBox="1"/>
          <p:nvPr/>
        </p:nvSpPr>
        <p:spPr>
          <a:xfrm>
            <a:off x="341212" y="5011331"/>
            <a:ext cx="4472088" cy="1846659"/>
          </a:xfrm>
          <a:prstGeom prst="rect">
            <a:avLst/>
          </a:prstGeom>
          <a:noFill/>
        </p:spPr>
        <p:txBody>
          <a:bodyPr wrap="square" rtlCol="0">
            <a:spAutoFit/>
          </a:bodyPr>
          <a:lstStyle/>
          <a:p>
            <a:pPr algn="ctr"/>
            <a:r>
              <a:rPr lang="en-US" sz="2400" i="1" dirty="0"/>
              <a:t>Educating Texans on the Importance of the Prehospital Blood Program in Texas and the Role of Blood Donation</a:t>
            </a:r>
          </a:p>
          <a:p>
            <a:pPr algn="ctr"/>
            <a:endParaRPr lang="en-US" dirty="0"/>
          </a:p>
        </p:txBody>
      </p:sp>
      <p:sp>
        <p:nvSpPr>
          <p:cNvPr id="3" name="Date Placeholder 2">
            <a:extLst>
              <a:ext uri="{FF2B5EF4-FFF2-40B4-BE49-F238E27FC236}">
                <a16:creationId xmlns:a16="http://schemas.microsoft.com/office/drawing/2014/main" id="{E9B44F52-B268-45C6-02D5-A6CD392456B8}"/>
              </a:ext>
            </a:extLst>
          </p:cNvPr>
          <p:cNvSpPr>
            <a:spLocks noGrp="1"/>
          </p:cNvSpPr>
          <p:nvPr>
            <p:ph type="dt" sz="half" idx="10"/>
          </p:nvPr>
        </p:nvSpPr>
        <p:spPr>
          <a:xfrm>
            <a:off x="0" y="6492865"/>
            <a:ext cx="2133600" cy="365125"/>
          </a:xfrm>
        </p:spPr>
        <p:txBody>
          <a:bodyPr/>
          <a:lstStyle/>
          <a:p>
            <a:r>
              <a:rPr lang="en-US"/>
              <a:t>v2_11.21.2025</a:t>
            </a:r>
            <a:endParaRPr lang="en-US" dirty="0"/>
          </a:p>
        </p:txBody>
      </p:sp>
      <p:pic>
        <p:nvPicPr>
          <p:cNvPr id="7" name="Picture 6">
            <a:extLst>
              <a:ext uri="{FF2B5EF4-FFF2-40B4-BE49-F238E27FC236}">
                <a16:creationId xmlns:a16="http://schemas.microsoft.com/office/drawing/2014/main" id="{8B221E71-E38A-389E-A47B-1A1FA8B989AD}"/>
              </a:ext>
            </a:extLst>
          </p:cNvPr>
          <p:cNvPicPr>
            <a:picLocks noChangeAspect="1"/>
          </p:cNvPicPr>
          <p:nvPr/>
        </p:nvPicPr>
        <p:blipFill>
          <a:blip r:embed="rId4"/>
          <a:stretch>
            <a:fillRect/>
          </a:stretch>
        </p:blipFill>
        <p:spPr>
          <a:xfrm>
            <a:off x="785050" y="-255842"/>
            <a:ext cx="3283193" cy="3197844"/>
          </a:xfrm>
          <a:prstGeom prst="rect">
            <a:avLst/>
          </a:prstGeom>
        </p:spPr>
      </p:pic>
      <p:sp>
        <p:nvSpPr>
          <p:cNvPr id="8" name="Rectangle 1">
            <a:extLst>
              <a:ext uri="{FF2B5EF4-FFF2-40B4-BE49-F238E27FC236}">
                <a16:creationId xmlns:a16="http://schemas.microsoft.com/office/drawing/2014/main" id="{A415CF16-CD4C-3AA1-A61F-5E9DF992D2B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7D64889D-B450-D24B-9F5E-50C9E9301101}"/>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Graphic 6" descr="IV">
            <a:extLst>
              <a:ext uri="{FF2B5EF4-FFF2-40B4-BE49-F238E27FC236}">
                <a16:creationId xmlns:a16="http://schemas.microsoft.com/office/drawing/2014/main" id="{BA0380C6-307D-5B51-67A3-5F75EFA332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9490" y="2079067"/>
            <a:ext cx="3026740" cy="3026740"/>
          </a:xfrm>
          <a:prstGeom prst="rect">
            <a:avLst/>
          </a:prstGeom>
        </p:spPr>
      </p:pic>
      <p:sp>
        <p:nvSpPr>
          <p:cNvPr id="3" name="Content Placeholder 2"/>
          <p:cNvSpPr>
            <a:spLocks noGrp="1"/>
          </p:cNvSpPr>
          <p:nvPr>
            <p:ph idx="1"/>
          </p:nvPr>
        </p:nvSpPr>
        <p:spPr>
          <a:xfrm>
            <a:off x="4694659" y="1473686"/>
            <a:ext cx="4449341" cy="5122938"/>
          </a:xfrm>
        </p:spPr>
        <p:txBody>
          <a:bodyPr anchor="ctr">
            <a:normAutofit/>
          </a:bodyPr>
          <a:lstStyle/>
          <a:p>
            <a:pPr marL="0" indent="0">
              <a:buNone/>
            </a:pPr>
            <a:r>
              <a:rPr lang="en-US" sz="2400" dirty="0">
                <a:solidFill>
                  <a:srgbClr val="000000"/>
                </a:solidFill>
              </a:rPr>
              <a:t>In trauma and medical emergencies, blood loss is a leading cause of preventable death.</a:t>
            </a:r>
          </a:p>
          <a:p>
            <a:pPr marL="0" indent="0">
              <a:buNone/>
            </a:pPr>
            <a:endParaRPr lang="en-US" sz="2400" dirty="0">
              <a:solidFill>
                <a:srgbClr val="000000"/>
              </a:solidFill>
            </a:endParaRPr>
          </a:p>
          <a:p>
            <a:pPr marL="0" indent="0">
              <a:buNone/>
            </a:pPr>
            <a:r>
              <a:rPr lang="en-US" sz="2400" dirty="0">
                <a:solidFill>
                  <a:srgbClr val="000000"/>
                </a:solidFill>
              </a:rPr>
              <a:t>Prehospital blood programs provide lifesaving transfusions before patients reach hospitals.</a:t>
            </a:r>
          </a:p>
          <a:p>
            <a:pPr marL="0" indent="0">
              <a:buNone/>
            </a:pPr>
            <a:endParaRPr lang="en-US" sz="2400" dirty="0">
              <a:solidFill>
                <a:srgbClr val="000000"/>
              </a:solidFill>
            </a:endParaRPr>
          </a:p>
          <a:p>
            <a:pPr marL="0" indent="0">
              <a:buNone/>
            </a:pPr>
            <a:r>
              <a:rPr lang="en-US" sz="2400" dirty="0">
                <a:solidFill>
                  <a:srgbClr val="000000"/>
                </a:solidFill>
              </a:rPr>
              <a:t>Texas is leading initiatives to make blood available in emergency medical services (EMS).</a:t>
            </a:r>
          </a:p>
        </p:txBody>
      </p:sp>
      <p:sp>
        <p:nvSpPr>
          <p:cNvPr id="5" name="Date Placeholder 2">
            <a:extLst>
              <a:ext uri="{FF2B5EF4-FFF2-40B4-BE49-F238E27FC236}">
                <a16:creationId xmlns:a16="http://schemas.microsoft.com/office/drawing/2014/main" id="{B8CF2AE9-B5EF-C73A-4827-EEB5B7A30916}"/>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1AB3DF-0C87-40CB-97DD-CFB5A8AB7236}"/>
              </a:ext>
            </a:extLst>
          </p:cNvPr>
          <p:cNvSpPr>
            <a:spLocks noGrp="1"/>
          </p:cNvSpPr>
          <p:nvPr>
            <p:ph type="title"/>
          </p:nvPr>
        </p:nvSpPr>
        <p:spPr>
          <a:xfrm>
            <a:off x="878305" y="1396686"/>
            <a:ext cx="2430380" cy="4064628"/>
          </a:xfrm>
        </p:spPr>
        <p:txBody>
          <a:bodyPr>
            <a:normAutofit/>
          </a:bodyPr>
          <a:lstStyle/>
          <a:p>
            <a:r>
              <a:rPr lang="en-US">
                <a:solidFill>
                  <a:srgbClr val="FFFFFF"/>
                </a:solidFill>
              </a:rPr>
              <a:t>Why it Matters?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07A3EEC-28DC-23B8-04F9-CC3826E79A9E}"/>
              </a:ext>
            </a:extLst>
          </p:cNvPr>
          <p:cNvSpPr>
            <a:spLocks noGrp="1"/>
          </p:cNvSpPr>
          <p:nvPr>
            <p:ph idx="1"/>
          </p:nvPr>
        </p:nvSpPr>
        <p:spPr>
          <a:xfrm>
            <a:off x="4023840" y="1803688"/>
            <a:ext cx="4152298" cy="3935281"/>
          </a:xfrm>
        </p:spPr>
        <p:txBody>
          <a:bodyPr>
            <a:normAutofit lnSpcReduction="10000"/>
          </a:bodyPr>
          <a:lstStyle/>
          <a:p>
            <a:pPr>
              <a:lnSpc>
                <a:spcPct val="90000"/>
              </a:lnSpc>
            </a:pPr>
            <a:r>
              <a:rPr lang="en-US" sz="2700" dirty="0"/>
              <a:t>Severe bleeding is the number one cause of death in people 1 – 45 years.</a:t>
            </a:r>
          </a:p>
          <a:p>
            <a:pPr>
              <a:lnSpc>
                <a:spcPct val="90000"/>
              </a:lnSpc>
            </a:pPr>
            <a:r>
              <a:rPr lang="en-US" sz="2700" dirty="0"/>
              <a:t>If you are bleeding severely, every second counts.</a:t>
            </a:r>
          </a:p>
          <a:p>
            <a:pPr>
              <a:lnSpc>
                <a:spcPct val="90000"/>
              </a:lnSpc>
            </a:pPr>
            <a:r>
              <a:rPr lang="en-US" sz="2700" dirty="0"/>
              <a:t>Early blood transfusions can improve your chance of surviving.</a:t>
            </a:r>
          </a:p>
        </p:txBody>
      </p:sp>
      <p:sp>
        <p:nvSpPr>
          <p:cNvPr id="5" name="Date Placeholder 2">
            <a:extLst>
              <a:ext uri="{FF2B5EF4-FFF2-40B4-BE49-F238E27FC236}">
                <a16:creationId xmlns:a16="http://schemas.microsoft.com/office/drawing/2014/main" id="{4D87A7C6-7325-566C-ACE9-09A218C3B591}"/>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3804918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305" y="1396686"/>
            <a:ext cx="2430380" cy="4064628"/>
          </a:xfrm>
        </p:spPr>
        <p:txBody>
          <a:bodyPr>
            <a:normAutofit/>
          </a:bodyPr>
          <a:lstStyle/>
          <a:p>
            <a:r>
              <a:rPr lang="en-US" sz="3700" b="1">
                <a:solidFill>
                  <a:srgbClr val="FFFFFF"/>
                </a:solidFill>
              </a:rPr>
              <a:t>What is a Prehospital Blood Program?</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27614" y="1526033"/>
            <a:ext cx="4152298" cy="3935281"/>
          </a:xfrm>
        </p:spPr>
        <p:txBody>
          <a:bodyPr>
            <a:normAutofit/>
          </a:bodyPr>
          <a:lstStyle/>
          <a:p>
            <a:pPr>
              <a:lnSpc>
                <a:spcPct val="90000"/>
              </a:lnSpc>
            </a:pPr>
            <a:r>
              <a:rPr lang="en-US" sz="2500"/>
              <a:t>A program that equips ambulances and helicopters with blood products.</a:t>
            </a:r>
          </a:p>
          <a:p>
            <a:pPr>
              <a:lnSpc>
                <a:spcPct val="90000"/>
              </a:lnSpc>
            </a:pPr>
            <a:r>
              <a:rPr lang="en-US" sz="2500"/>
              <a:t>Allows transfusions at the scene of an emergency or during transport.</a:t>
            </a:r>
          </a:p>
          <a:p>
            <a:pPr>
              <a:lnSpc>
                <a:spcPct val="90000"/>
              </a:lnSpc>
            </a:pPr>
            <a:r>
              <a:rPr lang="en-US" sz="2500"/>
              <a:t>Bridges the gap between injury and hospital care, improving survival rates.</a:t>
            </a:r>
          </a:p>
        </p:txBody>
      </p:sp>
      <p:sp>
        <p:nvSpPr>
          <p:cNvPr id="5" name="Date Placeholder 2">
            <a:extLst>
              <a:ext uri="{FF2B5EF4-FFF2-40B4-BE49-F238E27FC236}">
                <a16:creationId xmlns:a16="http://schemas.microsoft.com/office/drawing/2014/main" id="{141A199B-3D38-2B87-25C9-7589194BBA15}"/>
              </a:ext>
            </a:extLst>
          </p:cNvPr>
          <p:cNvSpPr>
            <a:spLocks noGrp="1"/>
          </p:cNvSpPr>
          <p:nvPr>
            <p:ph type="dt" sz="half" idx="10"/>
          </p:nvPr>
        </p:nvSpPr>
        <p:spPr>
          <a:xfrm>
            <a:off x="0" y="6507153"/>
            <a:ext cx="2133600" cy="365125"/>
          </a:xfrm>
        </p:spPr>
        <p:txBody>
          <a:bodyPr/>
          <a:lstStyle/>
          <a:p>
            <a:r>
              <a:rPr lang="en-US"/>
              <a:t>v2_11.21.2025</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E8BC-EC31-4EF5-C9D2-4D2519BC65C0}"/>
              </a:ext>
            </a:extLst>
          </p:cNvPr>
          <p:cNvSpPr>
            <a:spLocks noGrp="1"/>
          </p:cNvSpPr>
          <p:nvPr>
            <p:ph type="title"/>
          </p:nvPr>
        </p:nvSpPr>
        <p:spPr/>
        <p:txBody>
          <a:bodyPr>
            <a:normAutofit fontScale="90000"/>
          </a:bodyPr>
          <a:lstStyle/>
          <a:p>
            <a:r>
              <a:rPr lang="en-US" b="1"/>
              <a:t>Who Benefits from a Prehospital Blood Program? </a:t>
            </a:r>
            <a:endParaRPr lang="en-US" b="1" dirty="0"/>
          </a:p>
        </p:txBody>
      </p:sp>
      <p:sp>
        <p:nvSpPr>
          <p:cNvPr id="3" name="Content Placeholder 2">
            <a:extLst>
              <a:ext uri="{FF2B5EF4-FFF2-40B4-BE49-F238E27FC236}">
                <a16:creationId xmlns:a16="http://schemas.microsoft.com/office/drawing/2014/main" id="{369B1B11-45C0-7C20-D609-A7ECFDAD531B}"/>
              </a:ext>
            </a:extLst>
          </p:cNvPr>
          <p:cNvSpPr>
            <a:spLocks noGrp="1"/>
          </p:cNvSpPr>
          <p:nvPr>
            <p:ph idx="1"/>
          </p:nvPr>
        </p:nvSpPr>
        <p:spPr>
          <a:xfrm>
            <a:off x="457200" y="1929008"/>
            <a:ext cx="8229600" cy="4197155"/>
          </a:xfrm>
        </p:spPr>
        <p:txBody>
          <a:bodyPr>
            <a:normAutofit/>
          </a:bodyPr>
          <a:lstStyle/>
          <a:p>
            <a:r>
              <a:rPr lang="en-US" sz="3600" dirty="0"/>
              <a:t>Those who are bleeding due to …</a:t>
            </a:r>
          </a:p>
          <a:p>
            <a:pPr lvl="1"/>
            <a:r>
              <a:rPr lang="en-US" sz="3200" dirty="0"/>
              <a:t>Traumatic injuries sustained in car crashes, industrial or farming accidents, stabbings, gunshot wounds, etc</a:t>
            </a:r>
          </a:p>
          <a:p>
            <a:pPr lvl="1"/>
            <a:r>
              <a:rPr lang="en-US" sz="3200" dirty="0"/>
              <a:t>Medical conditions such as gastrointestinal bleeding or ruptured blood vessels.</a:t>
            </a:r>
          </a:p>
          <a:p>
            <a:pPr lvl="1"/>
            <a:r>
              <a:rPr lang="en-US" sz="3200" dirty="0"/>
              <a:t>Uncontrolled bleeding after giving birth</a:t>
            </a:r>
          </a:p>
        </p:txBody>
      </p:sp>
      <p:sp>
        <p:nvSpPr>
          <p:cNvPr id="5" name="Date Placeholder 2">
            <a:extLst>
              <a:ext uri="{FF2B5EF4-FFF2-40B4-BE49-F238E27FC236}">
                <a16:creationId xmlns:a16="http://schemas.microsoft.com/office/drawing/2014/main" id="{699C1468-8742-5AA8-4C98-EB853E3C8CA5}"/>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113883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4166"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0E0F5C-5906-4FC0-FF15-E4B65CCB7F16}"/>
              </a:ext>
            </a:extLst>
          </p:cNvPr>
          <p:cNvSpPr>
            <a:spLocks noGrp="1"/>
          </p:cNvSpPr>
          <p:nvPr>
            <p:ph type="title"/>
          </p:nvPr>
        </p:nvSpPr>
        <p:spPr>
          <a:xfrm>
            <a:off x="466344" y="1161288"/>
            <a:ext cx="2702052" cy="4526280"/>
          </a:xfrm>
        </p:spPr>
        <p:txBody>
          <a:bodyPr>
            <a:normAutofit/>
          </a:bodyPr>
          <a:lstStyle/>
          <a:p>
            <a:r>
              <a:rPr lang="en-US" sz="3500" b="1"/>
              <a:t>How Does a Prehospital Blood Program Work?</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84D8604-F140-3C60-72F1-F788B1CA26AA}"/>
              </a:ext>
            </a:extLst>
          </p:cNvPr>
          <p:cNvGraphicFramePr>
            <a:graphicFrameLocks noGrp="1"/>
          </p:cNvGraphicFramePr>
          <p:nvPr>
            <p:ph idx="1"/>
            <p:extLst>
              <p:ext uri="{D42A27DB-BD31-4B8C-83A1-F6EECF244321}">
                <p14:modId xmlns:p14="http://schemas.microsoft.com/office/powerpoint/2010/main" val="628866307"/>
              </p:ext>
            </p:extLst>
          </p:nvPr>
        </p:nvGraphicFramePr>
        <p:xfrm>
          <a:off x="3977640" y="676656"/>
          <a:ext cx="4773168"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2">
            <a:extLst>
              <a:ext uri="{FF2B5EF4-FFF2-40B4-BE49-F238E27FC236}">
                <a16:creationId xmlns:a16="http://schemas.microsoft.com/office/drawing/2014/main" id="{E3BE168C-7C3C-167C-071E-0A76186B71C8}"/>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2830114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BB434B-B548-2E30-2E41-855DAF9ED293}"/>
              </a:ext>
            </a:extLst>
          </p:cNvPr>
          <p:cNvSpPr>
            <a:spLocks noGrp="1"/>
          </p:cNvSpPr>
          <p:nvPr>
            <p:ph type="title"/>
          </p:nvPr>
        </p:nvSpPr>
        <p:spPr>
          <a:xfrm>
            <a:off x="878305" y="1396686"/>
            <a:ext cx="2430380" cy="4064628"/>
          </a:xfrm>
        </p:spPr>
        <p:txBody>
          <a:bodyPr>
            <a:normAutofit/>
          </a:bodyPr>
          <a:lstStyle/>
          <a:p>
            <a:r>
              <a:rPr lang="en-US" sz="3700" b="1">
                <a:solidFill>
                  <a:srgbClr val="FFFFFF"/>
                </a:solidFill>
              </a:rPr>
              <a:t>Is a Prehospital Blood Program Safe?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CC433F2-588B-FA99-2E38-9FC430196597}"/>
              </a:ext>
            </a:extLst>
          </p:cNvPr>
          <p:cNvSpPr>
            <a:spLocks noGrp="1"/>
          </p:cNvSpPr>
          <p:nvPr>
            <p:ph idx="1"/>
          </p:nvPr>
        </p:nvSpPr>
        <p:spPr>
          <a:xfrm>
            <a:off x="4027614" y="1526033"/>
            <a:ext cx="4152298" cy="3935281"/>
          </a:xfrm>
        </p:spPr>
        <p:txBody>
          <a:bodyPr>
            <a:normAutofit/>
          </a:bodyPr>
          <a:lstStyle/>
          <a:p>
            <a:pPr>
              <a:lnSpc>
                <a:spcPct val="90000"/>
              </a:lnSpc>
            </a:pPr>
            <a:r>
              <a:rPr lang="en-US" sz="2200" dirty="0"/>
              <a:t>Blood is screened, stored, and administered according to strict national safety standards just like in hospitals</a:t>
            </a:r>
          </a:p>
          <a:p>
            <a:pPr>
              <a:lnSpc>
                <a:spcPct val="90000"/>
              </a:lnSpc>
            </a:pPr>
            <a:r>
              <a:rPr lang="en-US" sz="2200" dirty="0"/>
              <a:t>Protocols exist to prevent transfusion reactions or errors while handling the blood</a:t>
            </a:r>
          </a:p>
          <a:p>
            <a:pPr>
              <a:lnSpc>
                <a:spcPct val="90000"/>
              </a:lnSpc>
            </a:pPr>
            <a:r>
              <a:rPr lang="en-US" sz="2200" dirty="0"/>
              <a:t>Continuous quality monitoring and data collection </a:t>
            </a:r>
          </a:p>
          <a:p>
            <a:pPr>
              <a:lnSpc>
                <a:spcPct val="90000"/>
              </a:lnSpc>
            </a:pPr>
            <a:r>
              <a:rPr lang="en-US" sz="2200" dirty="0"/>
              <a:t>Everything is overseen by licensed physicians and trauma experts</a:t>
            </a:r>
          </a:p>
        </p:txBody>
      </p:sp>
      <p:sp>
        <p:nvSpPr>
          <p:cNvPr id="5" name="Date Placeholder 2">
            <a:extLst>
              <a:ext uri="{FF2B5EF4-FFF2-40B4-BE49-F238E27FC236}">
                <a16:creationId xmlns:a16="http://schemas.microsoft.com/office/drawing/2014/main" id="{75DE3C47-4291-460D-8F94-85D75CC560FF}"/>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4178802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9763-0B6A-95FC-119E-1E42C09A047B}"/>
              </a:ext>
            </a:extLst>
          </p:cNvPr>
          <p:cNvSpPr>
            <a:spLocks noGrp="1"/>
          </p:cNvSpPr>
          <p:nvPr>
            <p:ph type="title"/>
          </p:nvPr>
        </p:nvSpPr>
        <p:spPr/>
        <p:txBody>
          <a:bodyPr/>
          <a:lstStyle/>
          <a:p>
            <a:r>
              <a:rPr lang="en-US" b="1" dirty="0"/>
              <a:t>Frequently Asked Questions</a:t>
            </a:r>
          </a:p>
        </p:txBody>
      </p:sp>
      <p:sp>
        <p:nvSpPr>
          <p:cNvPr id="3" name="Content Placeholder 2">
            <a:extLst>
              <a:ext uri="{FF2B5EF4-FFF2-40B4-BE49-F238E27FC236}">
                <a16:creationId xmlns:a16="http://schemas.microsoft.com/office/drawing/2014/main" id="{EE992B43-8021-D543-CEEA-46443CA038D7}"/>
              </a:ext>
            </a:extLst>
          </p:cNvPr>
          <p:cNvSpPr>
            <a:spLocks noGrp="1"/>
          </p:cNvSpPr>
          <p:nvPr>
            <p:ph idx="1"/>
          </p:nvPr>
        </p:nvSpPr>
        <p:spPr>
          <a:xfrm>
            <a:off x="457200" y="1600200"/>
            <a:ext cx="8229600" cy="4983162"/>
          </a:xfrm>
        </p:spPr>
        <p:txBody>
          <a:bodyPr>
            <a:normAutofit fontScale="70000" lnSpcReduction="20000"/>
          </a:bodyPr>
          <a:lstStyle/>
          <a:p>
            <a:r>
              <a:rPr lang="en-US" b="1" dirty="0"/>
              <a:t>Will this program make hospitals run out of blood</a:t>
            </a:r>
            <a:r>
              <a:rPr lang="en-US" dirty="0"/>
              <a:t>?</a:t>
            </a:r>
          </a:p>
          <a:p>
            <a:pPr marL="457200" lvl="1" indent="0">
              <a:buNone/>
            </a:pPr>
            <a:r>
              <a:rPr lang="en-US" dirty="0"/>
              <a:t>No. Programs are carefully designed in collaboration with hospital blood banks and blood centers to balance supply and ensure patients in hospitals still have what they need. </a:t>
            </a:r>
          </a:p>
          <a:p>
            <a:pPr lvl="1"/>
            <a:endParaRPr lang="en-US" dirty="0"/>
          </a:p>
          <a:p>
            <a:r>
              <a:rPr lang="en-US" b="1" dirty="0"/>
              <a:t>What type of blood is carried on ambulances and helicopters?</a:t>
            </a:r>
          </a:p>
          <a:p>
            <a:pPr marL="457200" lvl="1" indent="0">
              <a:buNone/>
            </a:pPr>
            <a:r>
              <a:rPr lang="en-US" dirty="0"/>
              <a:t>Most EMS programs carry “Low-titer O-positive Whole Blood.” O-type blood can be given to anyone in an emergency. Low-titer means the donor’s blood has very low levels of certain antibodies that could cause reactions, making it safer to give across different blood types. </a:t>
            </a:r>
          </a:p>
          <a:p>
            <a:pPr lvl="1"/>
            <a:endParaRPr lang="en-US" dirty="0"/>
          </a:p>
          <a:p>
            <a:r>
              <a:rPr lang="en-US" b="1" dirty="0"/>
              <a:t>How long does donated blood last?</a:t>
            </a:r>
          </a:p>
          <a:p>
            <a:pPr marL="457200" lvl="1" indent="0">
              <a:buNone/>
            </a:pPr>
            <a:r>
              <a:rPr lang="en-US" dirty="0"/>
              <a:t>Blood remains in the ambulance or helicopter for about three weeks before it is returned to the hospital blood bank or blood center for use there. This is per the National AABB Guidelines</a:t>
            </a:r>
          </a:p>
          <a:p>
            <a:pPr marL="457200" lvl="1" indent="0">
              <a:buNone/>
            </a:pPr>
            <a:endParaRPr lang="en-US" dirty="0"/>
          </a:p>
          <a:p>
            <a:endParaRPr lang="en-US" dirty="0"/>
          </a:p>
        </p:txBody>
      </p:sp>
      <p:sp>
        <p:nvSpPr>
          <p:cNvPr id="5" name="Date Placeholder 2">
            <a:extLst>
              <a:ext uri="{FF2B5EF4-FFF2-40B4-BE49-F238E27FC236}">
                <a16:creationId xmlns:a16="http://schemas.microsoft.com/office/drawing/2014/main" id="{545CED52-1228-FD0A-0ABB-260CF99BAAFD}"/>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387445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2A0D-B058-E08B-D212-ABFEDECA2793}"/>
              </a:ext>
            </a:extLst>
          </p:cNvPr>
          <p:cNvSpPr>
            <a:spLocks noGrp="1"/>
          </p:cNvSpPr>
          <p:nvPr>
            <p:ph type="title"/>
          </p:nvPr>
        </p:nvSpPr>
        <p:spPr/>
        <p:txBody>
          <a:bodyPr/>
          <a:lstStyle/>
          <a:p>
            <a:r>
              <a:rPr lang="en-US" b="1" dirty="0"/>
              <a:t>Frequently Asked Questions</a:t>
            </a:r>
          </a:p>
        </p:txBody>
      </p:sp>
      <p:sp>
        <p:nvSpPr>
          <p:cNvPr id="3" name="Content Placeholder 2">
            <a:extLst>
              <a:ext uri="{FF2B5EF4-FFF2-40B4-BE49-F238E27FC236}">
                <a16:creationId xmlns:a16="http://schemas.microsoft.com/office/drawing/2014/main" id="{F847BCF3-3995-49B4-B0F0-C406B4C43320}"/>
              </a:ext>
            </a:extLst>
          </p:cNvPr>
          <p:cNvSpPr>
            <a:spLocks noGrp="1"/>
          </p:cNvSpPr>
          <p:nvPr>
            <p:ph idx="1"/>
          </p:nvPr>
        </p:nvSpPr>
        <p:spPr/>
        <p:txBody>
          <a:bodyPr>
            <a:normAutofit fontScale="70000" lnSpcReduction="20000"/>
          </a:bodyPr>
          <a:lstStyle/>
          <a:p>
            <a:r>
              <a:rPr lang="en-US" b="1" dirty="0"/>
              <a:t>Can giving O-positive blood cause problems for women who might have children in the future?</a:t>
            </a:r>
          </a:p>
          <a:p>
            <a:pPr marL="457200" lvl="1" indent="0">
              <a:buNone/>
            </a:pPr>
            <a:r>
              <a:rPr lang="en-US" dirty="0"/>
              <a:t>In rare cases, O-positive whole blood can create antibodies that could create a risk for future pregnancy. For this reason, EMS protocols are designed to minimize that risk – but in life-threatening bleeding emergencies, saving the patient’s life comes first. Hospitals will provide follow-up care as needed. </a:t>
            </a:r>
          </a:p>
          <a:p>
            <a:pPr lvl="1"/>
            <a:endParaRPr lang="en-US" dirty="0"/>
          </a:p>
          <a:p>
            <a:r>
              <a:rPr lang="en-US" b="1" dirty="0"/>
              <a:t>What if I don’t want to receive a blood transfusion because of my religious beliefs?</a:t>
            </a:r>
          </a:p>
          <a:p>
            <a:pPr marL="457200" lvl="1" indent="0">
              <a:buNone/>
            </a:pPr>
            <a:r>
              <a:rPr lang="en-US" dirty="0"/>
              <a:t>We respect every person’s wishes and religious beliefs. If someone has made it clear – through a medical alert bracelet, or by telling EMS staff – that they do not want blood, EMS providers will honor that choice and use other treatments to try to control bleeding. However, in emergencies where a person is unable to communicate, EMS providers act in the person’s best interest to save their life.</a:t>
            </a:r>
          </a:p>
        </p:txBody>
      </p:sp>
      <p:sp>
        <p:nvSpPr>
          <p:cNvPr id="5" name="Date Placeholder 2">
            <a:extLst>
              <a:ext uri="{FF2B5EF4-FFF2-40B4-BE49-F238E27FC236}">
                <a16:creationId xmlns:a16="http://schemas.microsoft.com/office/drawing/2014/main" id="{78C1D844-2D15-082D-40CD-A3F10A3B3AD6}"/>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extLst>
      <p:ext uri="{BB962C8B-B14F-4D97-AF65-F5344CB8AC3E}">
        <p14:creationId xmlns:p14="http://schemas.microsoft.com/office/powerpoint/2010/main" val="135633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305" y="1396686"/>
            <a:ext cx="2430380" cy="4064628"/>
          </a:xfrm>
        </p:spPr>
        <p:txBody>
          <a:bodyPr>
            <a:normAutofit/>
          </a:bodyPr>
          <a:lstStyle/>
          <a:p>
            <a:r>
              <a:rPr lang="en-US">
                <a:solidFill>
                  <a:srgbClr val="FFFFFF"/>
                </a:solidFill>
              </a:rPr>
              <a:t>Success Stories in Texas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27614" y="1526033"/>
            <a:ext cx="4152298" cy="3935281"/>
          </a:xfrm>
        </p:spPr>
        <p:txBody>
          <a:bodyPr>
            <a:normAutofit lnSpcReduction="10000"/>
          </a:bodyPr>
          <a:lstStyle/>
          <a:p>
            <a:pPr>
              <a:lnSpc>
                <a:spcPct val="90000"/>
              </a:lnSpc>
            </a:pPr>
            <a:r>
              <a:rPr lang="en-US" sz="2500" dirty="0"/>
              <a:t>Air medical services in Texas have already saved numerous lives with prehospital blood.</a:t>
            </a:r>
          </a:p>
          <a:p>
            <a:pPr>
              <a:lnSpc>
                <a:spcPct val="90000"/>
              </a:lnSpc>
            </a:pPr>
            <a:r>
              <a:rPr lang="en-US" sz="2500" dirty="0"/>
              <a:t>EMS units and Trauma Centers that have adopted the program reported better patient outcomes.</a:t>
            </a:r>
          </a:p>
          <a:p>
            <a:pPr>
              <a:lnSpc>
                <a:spcPct val="90000"/>
              </a:lnSpc>
            </a:pPr>
            <a:r>
              <a:rPr lang="en-US" sz="2500" dirty="0"/>
              <a:t>These efforts demonstrate the life-saving power of having blood on board.</a:t>
            </a:r>
          </a:p>
        </p:txBody>
      </p:sp>
      <p:sp>
        <p:nvSpPr>
          <p:cNvPr id="5" name="Date Placeholder 2">
            <a:extLst>
              <a:ext uri="{FF2B5EF4-FFF2-40B4-BE49-F238E27FC236}">
                <a16:creationId xmlns:a16="http://schemas.microsoft.com/office/drawing/2014/main" id="{3187495A-050E-CCAF-9431-ABF9407B3F6A}"/>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US" sz="4700" b="1" dirty="0"/>
              <a:t>The Role of Blood Donors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51F85B0-C199-B870-3009-8297278115FE}"/>
              </a:ext>
            </a:extLst>
          </p:cNvPr>
          <p:cNvGraphicFramePr>
            <a:graphicFrameLocks noGrp="1"/>
          </p:cNvGraphicFramePr>
          <p:nvPr>
            <p:ph idx="1"/>
            <p:extLst>
              <p:ext uri="{D42A27DB-BD31-4B8C-83A1-F6EECF244321}">
                <p14:modId xmlns:p14="http://schemas.microsoft.com/office/powerpoint/2010/main" val="2628149080"/>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2">
            <a:extLst>
              <a:ext uri="{FF2B5EF4-FFF2-40B4-BE49-F238E27FC236}">
                <a16:creationId xmlns:a16="http://schemas.microsoft.com/office/drawing/2014/main" id="{1714C2BC-028C-3BF1-D3B8-7B055B42ED79}"/>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D8F20C-A0C3-DED7-D0BA-AC80A88D78D5}"/>
              </a:ext>
            </a:extLst>
          </p:cNvPr>
          <p:cNvPicPr>
            <a:picLocks noChangeAspect="1"/>
          </p:cNvPicPr>
          <p:nvPr/>
        </p:nvPicPr>
        <p:blipFill>
          <a:blip r:embed="rId2">
            <a:duotone>
              <a:schemeClr val="bg2">
                <a:shade val="45000"/>
                <a:satMod val="135000"/>
              </a:schemeClr>
              <a:prstClr val="white"/>
            </a:duotone>
          </a:blip>
          <a:srcRect l="6054" r="18947"/>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b="1" dirty="0"/>
              <a:t>How You Can Help</a:t>
            </a:r>
          </a:p>
        </p:txBody>
      </p:sp>
      <p:graphicFrame>
        <p:nvGraphicFramePr>
          <p:cNvPr id="5" name="Content Placeholder 2">
            <a:extLst>
              <a:ext uri="{FF2B5EF4-FFF2-40B4-BE49-F238E27FC236}">
                <a16:creationId xmlns:a16="http://schemas.microsoft.com/office/drawing/2014/main" id="{E9732AD9-3A2C-C0C1-6845-960DF693655C}"/>
              </a:ext>
            </a:extLst>
          </p:cNvPr>
          <p:cNvGraphicFramePr>
            <a:graphicFrameLocks noGrp="1"/>
          </p:cNvGraphicFramePr>
          <p:nvPr>
            <p:ph idx="1"/>
            <p:extLst>
              <p:ext uri="{D42A27DB-BD31-4B8C-83A1-F6EECF244321}">
                <p14:modId xmlns:p14="http://schemas.microsoft.com/office/powerpoint/2010/main" val="126444672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2">
            <a:extLst>
              <a:ext uri="{FF2B5EF4-FFF2-40B4-BE49-F238E27FC236}">
                <a16:creationId xmlns:a16="http://schemas.microsoft.com/office/drawing/2014/main" id="{D5FE3745-D43E-98C8-6D0A-05BBCFBEAFE6}"/>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blue background with white dots&#10;&#10;Description automatically generated">
            <a:extLst>
              <a:ext uri="{FF2B5EF4-FFF2-40B4-BE49-F238E27FC236}">
                <a16:creationId xmlns:a16="http://schemas.microsoft.com/office/drawing/2014/main" id="{25F832F0-CBF7-3B10-F5F9-72BB85168BDC}"/>
              </a:ext>
            </a:extLst>
          </p:cNvPr>
          <p:cNvPicPr>
            <a:picLocks noChangeAspect="1"/>
          </p:cNvPicPr>
          <p:nvPr/>
        </p:nvPicPr>
        <p:blipFill>
          <a:blip r:embed="rId3">
            <a:duotone>
              <a:schemeClr val="bg2">
                <a:shade val="45000"/>
                <a:satMod val="135000"/>
              </a:schemeClr>
              <a:prstClr val="white"/>
            </a:duotone>
          </a:blip>
          <a:srcRect l="7295" r="17705"/>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b="1" dirty="0"/>
              <a:t>Conclusion</a:t>
            </a:r>
          </a:p>
        </p:txBody>
      </p:sp>
      <p:graphicFrame>
        <p:nvGraphicFramePr>
          <p:cNvPr id="5" name="Content Placeholder 2">
            <a:extLst>
              <a:ext uri="{FF2B5EF4-FFF2-40B4-BE49-F238E27FC236}">
                <a16:creationId xmlns:a16="http://schemas.microsoft.com/office/drawing/2014/main" id="{47987BA3-44A2-E9AE-BE22-284304592857}"/>
              </a:ext>
            </a:extLst>
          </p:cNvPr>
          <p:cNvGraphicFramePr>
            <a:graphicFrameLocks noGrp="1"/>
          </p:cNvGraphicFramePr>
          <p:nvPr>
            <p:ph idx="1"/>
            <p:extLst>
              <p:ext uri="{D42A27DB-BD31-4B8C-83A1-F6EECF244321}">
                <p14:modId xmlns:p14="http://schemas.microsoft.com/office/powerpoint/2010/main" val="111305109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2">
            <a:extLst>
              <a:ext uri="{FF2B5EF4-FFF2-40B4-BE49-F238E27FC236}">
                <a16:creationId xmlns:a16="http://schemas.microsoft.com/office/drawing/2014/main" id="{0B7C152A-EF0F-BFC1-26D1-7B4A492AD029}"/>
              </a:ext>
            </a:extLst>
          </p:cNvPr>
          <p:cNvSpPr>
            <a:spLocks noGrp="1"/>
          </p:cNvSpPr>
          <p:nvPr>
            <p:ph type="dt" sz="half" idx="10"/>
          </p:nvPr>
        </p:nvSpPr>
        <p:spPr>
          <a:xfrm>
            <a:off x="0" y="6492865"/>
            <a:ext cx="2133600" cy="365125"/>
          </a:xfrm>
        </p:spPr>
        <p:txBody>
          <a:bodyPr/>
          <a:lstStyle/>
          <a:p>
            <a:r>
              <a:rPr lang="en-US"/>
              <a:t>v2_11.21.2025</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bf97732-82b9-499b-b16a-a93e8ebd536b}" enabled="0" method="" siteId="{9bf97732-82b9-499b-b16a-a93e8ebd536b}" removed="1"/>
</clbl:labelList>
</file>

<file path=docProps/app.xml><?xml version="1.0" encoding="utf-8"?>
<Properties xmlns="http://schemas.openxmlformats.org/officeDocument/2006/extended-properties" xmlns:vt="http://schemas.openxmlformats.org/officeDocument/2006/docPropsVTypes">
  <TotalTime>421</TotalTime>
  <Words>832</Words>
  <Application>Microsoft Office PowerPoint</Application>
  <PresentationFormat>On-screen Show (4:3)</PresentationFormat>
  <Paragraphs>88</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Saving Lives Starts Before the Hospital</vt:lpstr>
      <vt:lpstr>PowerPoint Presentation</vt:lpstr>
      <vt:lpstr>Why it Matters?</vt:lpstr>
      <vt:lpstr>What is a Prehospital Blood Program?</vt:lpstr>
      <vt:lpstr>Who Benefits from a Prehospital Blood Program? </vt:lpstr>
      <vt:lpstr>How Does a Prehospital Blood Program Work?</vt:lpstr>
      <vt:lpstr>Is a Prehospital Blood Program Safe?</vt:lpstr>
      <vt:lpstr>Frequently Asked Questions</vt:lpstr>
      <vt:lpstr>Frequently Asked Questions</vt:lpstr>
      <vt:lpstr>Success Stories in Texas</vt:lpstr>
      <vt:lpstr>The Role of Blood Donors</vt:lpstr>
      <vt:lpstr>How You Can Help</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Courtney Edwards</dc:creator>
  <cp:keywords/>
  <dc:description>generated using python-pptx</dc:description>
  <cp:lastModifiedBy>Roland Padilla (CTR)</cp:lastModifiedBy>
  <cp:revision>33</cp:revision>
  <dcterms:created xsi:type="dcterms:W3CDTF">2013-01-27T09:14:16Z</dcterms:created>
  <dcterms:modified xsi:type="dcterms:W3CDTF">2026-03-04T20:31:31Z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9ce242-bd69-4ace-81be-21f3d34931dc_Enabled">
    <vt:lpwstr>true</vt:lpwstr>
  </property>
  <property fmtid="{D5CDD505-2E9C-101B-9397-08002B2CF9AE}" pid="3" name="MSIP_Label_829ce242-bd69-4ace-81be-21f3d34931dc_SetDate">
    <vt:lpwstr>2025-11-17T22:18:37Z</vt:lpwstr>
  </property>
  <property fmtid="{D5CDD505-2E9C-101B-9397-08002B2CF9AE}" pid="4" name="MSIP_Label_829ce242-bd69-4ace-81be-21f3d34931dc_Method">
    <vt:lpwstr>Standard</vt:lpwstr>
  </property>
  <property fmtid="{D5CDD505-2E9C-101B-9397-08002B2CF9AE}" pid="5" name="MSIP_Label_829ce242-bd69-4ace-81be-21f3d34931dc_Name">
    <vt:lpwstr>defa4170-0d19-0005-0004-bc88714345d2</vt:lpwstr>
  </property>
  <property fmtid="{D5CDD505-2E9C-101B-9397-08002B2CF9AE}" pid="6" name="MSIP_Label_829ce242-bd69-4ace-81be-21f3d34931dc_SiteId">
    <vt:lpwstr>110c9cc6-4d84-4558-81a1-76310935a2e7</vt:lpwstr>
  </property>
  <property fmtid="{D5CDD505-2E9C-101B-9397-08002B2CF9AE}" pid="7" name="MSIP_Label_829ce242-bd69-4ace-81be-21f3d34931dc_ActionId">
    <vt:lpwstr>5c758bc8-fd28-42c1-b695-3e693370e631</vt:lpwstr>
  </property>
  <property fmtid="{D5CDD505-2E9C-101B-9397-08002B2CF9AE}" pid="8" name="MSIP_Label_829ce242-bd69-4ace-81be-21f3d34931dc_ContentBits">
    <vt:lpwstr>0</vt:lpwstr>
  </property>
  <property fmtid="{D5CDD505-2E9C-101B-9397-08002B2CF9AE}" pid="9" name="MSIP_Label_829ce242-bd69-4ace-81be-21f3d34931dc_Tag">
    <vt:lpwstr>50, 3, 0, 1</vt:lpwstr>
  </property>
</Properties>
</file>